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CE1"/>
          </a:solidFill>
        </a:fill>
      </a:tcStyle>
    </a:wholeTbl>
    <a:band2H>
      <a:tcTxStyle b="def" i="def"/>
      <a:tcStyle>
        <a:tcBdr/>
        <a:fill>
          <a:solidFill>
            <a:srgbClr val="ECEE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4F4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FAFF"/>
          </a:solidFill>
        </a:fill>
      </a:tcStyle>
    </a:wholeTbl>
    <a:band2H>
      <a:tcTxStyle b="def" i="def"/>
      <a:tcStyle>
        <a:tcBdr/>
        <a:fill>
          <a:solidFill>
            <a:srgbClr val="F5F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jpe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jpe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15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jpe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jpe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68;p16" descr="Google Shape;68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5231" y="0"/>
            <a:ext cx="5978770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Текст заголовка"/>
          <p:cNvSpPr txBox="1"/>
          <p:nvPr>
            <p:ph type="title"/>
          </p:nvPr>
        </p:nvSpPr>
        <p:spPr>
          <a:xfrm>
            <a:off x="323183" y="2714625"/>
            <a:ext cx="4833000" cy="16656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lnSpc>
                <a:spcPct val="70000"/>
              </a:lnSpc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/>
          </p:nvPr>
        </p:nvSpPr>
        <p:spPr>
          <a:xfrm>
            <a:off x="319705" y="4581673"/>
            <a:ext cx="4833000" cy="2307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marL="228600">
              <a:lnSpc>
                <a:spcPct val="80000"/>
              </a:lnSpc>
              <a:defRPr sz="1500">
                <a:solidFill>
                  <a:srgbClr val="FFFFFF"/>
                </a:solidFill>
              </a:defRPr>
            </a:lvl1pPr>
            <a:lvl2pPr marL="228600" indent="457200">
              <a:lnSpc>
                <a:spcPct val="80000"/>
              </a:lnSpc>
              <a:defRPr sz="1500">
                <a:solidFill>
                  <a:srgbClr val="FFFFFF"/>
                </a:solidFill>
              </a:defRPr>
            </a:lvl2pPr>
            <a:lvl3pPr marL="228600" indent="914400">
              <a:lnSpc>
                <a:spcPct val="80000"/>
              </a:lnSpc>
              <a:defRPr sz="1500">
                <a:solidFill>
                  <a:srgbClr val="FFFFFF"/>
                </a:solidFill>
              </a:defRPr>
            </a:lvl3pPr>
            <a:lvl4pPr marL="228600" indent="1371600">
              <a:lnSpc>
                <a:spcPct val="80000"/>
              </a:lnSpc>
              <a:defRPr sz="1500">
                <a:solidFill>
                  <a:srgbClr val="FFFFFF"/>
                </a:solidFill>
              </a:defRPr>
            </a:lvl4pPr>
            <a:lvl5pPr marL="228600" indent="1828800">
              <a:lnSpc>
                <a:spcPct val="80000"/>
              </a:lnSpc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27" name="Google Shape;71;p16"/>
          <p:cNvGrpSpPr/>
          <p:nvPr/>
        </p:nvGrpSpPr>
        <p:grpSpPr>
          <a:xfrm>
            <a:off x="7880132" y="4453297"/>
            <a:ext cx="950408" cy="378004"/>
            <a:chOff x="0" y="0"/>
            <a:chExt cx="950407" cy="378003"/>
          </a:xfrm>
        </p:grpSpPr>
        <p:pic>
          <p:nvPicPr>
            <p:cNvPr id="25" name="Google Shape;72;p16" descr="Google Shape;72;p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950408" cy="378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Google Shape;73;p16" descr="Google Shape;73;p1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44958" b="0"/>
            <a:stretch>
              <a:fillRect/>
            </a:stretch>
          </p:blipFill>
          <p:spPr>
            <a:xfrm>
              <a:off x="-1" y="-1"/>
              <a:ext cx="523130" cy="378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" name="Google Shape;74;p16" descr="Google Shape;74;p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999" y="323999"/>
            <a:ext cx="4199015" cy="8100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Титульный слайд_градиент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33;p26" descr="Google Shape;133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oogle Shape;134;p26" descr="Google Shape;134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6960" y="11989"/>
            <a:ext cx="6077042" cy="513151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Текст заголовка"/>
          <p:cNvSpPr txBox="1"/>
          <p:nvPr>
            <p:ph type="title"/>
          </p:nvPr>
        </p:nvSpPr>
        <p:spPr>
          <a:xfrm>
            <a:off x="323181" y="3247848"/>
            <a:ext cx="6350401" cy="11322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lnSpc>
                <a:spcPct val="70000"/>
              </a:lnSpc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66" name="Уровень текста 1…"/>
          <p:cNvSpPr txBox="1"/>
          <p:nvPr>
            <p:ph type="body" sz="quarter" idx="1"/>
          </p:nvPr>
        </p:nvSpPr>
        <p:spPr>
          <a:xfrm>
            <a:off x="319704" y="4581673"/>
            <a:ext cx="6350400" cy="2307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marL="228600">
              <a:lnSpc>
                <a:spcPct val="80000"/>
              </a:lnSpc>
              <a:defRPr sz="1500">
                <a:solidFill>
                  <a:srgbClr val="FFFFFF"/>
                </a:solidFill>
              </a:defRPr>
            </a:lvl1pPr>
            <a:lvl2pPr marL="228600" indent="457200">
              <a:lnSpc>
                <a:spcPct val="80000"/>
              </a:lnSpc>
              <a:defRPr sz="1500">
                <a:solidFill>
                  <a:srgbClr val="FFFFFF"/>
                </a:solidFill>
              </a:defRPr>
            </a:lvl2pPr>
            <a:lvl3pPr marL="228600" indent="914400">
              <a:lnSpc>
                <a:spcPct val="80000"/>
              </a:lnSpc>
              <a:defRPr sz="1500">
                <a:solidFill>
                  <a:srgbClr val="FFFFFF"/>
                </a:solidFill>
              </a:defRPr>
            </a:lvl3pPr>
            <a:lvl4pPr marL="228600" indent="1371600">
              <a:lnSpc>
                <a:spcPct val="80000"/>
              </a:lnSpc>
              <a:defRPr sz="1500">
                <a:solidFill>
                  <a:srgbClr val="FFFFFF"/>
                </a:solidFill>
              </a:defRPr>
            </a:lvl4pPr>
            <a:lvl5pPr marL="228600" indent="1828800">
              <a:lnSpc>
                <a:spcPct val="80000"/>
              </a:lnSpc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67" name="Google Shape;137;p26" descr="Google Shape;137;p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96250" y="4515041"/>
            <a:ext cx="734249" cy="29203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Google Shape;138;p26"/>
          <p:cNvSpPr txBox="1"/>
          <p:nvPr>
            <p:ph type="body" sz="quarter" idx="21"/>
          </p:nvPr>
        </p:nvSpPr>
        <p:spPr>
          <a:xfrm>
            <a:off x="6602186" y="1449159"/>
            <a:ext cx="2305201" cy="5145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/>
          <a:p>
            <a:pPr marL="228600" algn="r">
              <a:lnSpc>
                <a:spcPct val="85000"/>
              </a:lnSpc>
              <a:spcBef>
                <a:spcPts val="800"/>
              </a:spcBef>
              <a:defRPr b="1" sz="1800">
                <a:solidFill>
                  <a:srgbClr val="FFFFFF"/>
                </a:solidFill>
              </a:defRPr>
            </a:pPr>
          </a:p>
        </p:txBody>
      </p:sp>
      <p:sp>
        <p:nvSpPr>
          <p:cNvPr id="169" name="Google Shape;139;p26"/>
          <p:cNvSpPr txBox="1"/>
          <p:nvPr>
            <p:ph type="body" sz="quarter" idx="22"/>
          </p:nvPr>
        </p:nvSpPr>
        <p:spPr>
          <a:xfrm>
            <a:off x="6602186" y="1963509"/>
            <a:ext cx="2305201" cy="5145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/>
          <a:p>
            <a:pPr marL="228600" algn="r">
              <a:lnSpc>
                <a:spcPct val="85000"/>
              </a:lnSpc>
              <a:spcBef>
                <a:spcPts val="800"/>
              </a:spcBef>
              <a:defRPr sz="1500">
                <a:solidFill>
                  <a:srgbClr val="FFFFFF"/>
                </a:solidFill>
              </a:defRPr>
            </a:pPr>
          </a:p>
        </p:txBody>
      </p:sp>
      <p:sp>
        <p:nvSpPr>
          <p:cNvPr id="170" name="Google Shape;140;p26"/>
          <p:cNvSpPr txBox="1"/>
          <p:nvPr>
            <p:ph type="body" sz="quarter" idx="23"/>
          </p:nvPr>
        </p:nvSpPr>
        <p:spPr>
          <a:xfrm>
            <a:off x="6603548" y="342900"/>
            <a:ext cx="2305201" cy="514500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/>
          <a:p>
            <a:pPr marL="228600" algn="r">
              <a:lnSpc>
                <a:spcPct val="85000"/>
              </a:lnSpc>
              <a:spcBef>
                <a:spcPts val="800"/>
              </a:spcBef>
              <a:defRPr b="1" sz="1800">
                <a:solidFill>
                  <a:srgbClr val="FFFFFF"/>
                </a:solidFill>
              </a:defRPr>
            </a:pPr>
          </a:p>
        </p:txBody>
      </p:sp>
      <p:sp>
        <p:nvSpPr>
          <p:cNvPr id="171" name="Google Shape;141;p26"/>
          <p:cNvSpPr txBox="1"/>
          <p:nvPr>
            <p:ph type="body" sz="quarter" idx="24"/>
          </p:nvPr>
        </p:nvSpPr>
        <p:spPr>
          <a:xfrm>
            <a:off x="6603548" y="857250"/>
            <a:ext cx="2305201" cy="514500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/>
          <a:p>
            <a:pPr marL="228600" algn="r">
              <a:lnSpc>
                <a:spcPct val="85000"/>
              </a:lnSpc>
              <a:spcBef>
                <a:spcPts val="800"/>
              </a:spcBef>
              <a:defRPr sz="1500">
                <a:solidFill>
                  <a:srgbClr val="FFFFFF"/>
                </a:solidFill>
              </a:defRPr>
            </a:pPr>
          </a:p>
        </p:txBody>
      </p:sp>
      <p:pic>
        <p:nvPicPr>
          <p:cNvPr id="172" name="Google Shape;142;p26" descr="Google Shape;142;p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850" y="323999"/>
            <a:ext cx="4182001" cy="81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44;p27"/>
          <p:cNvSpPr txBox="1"/>
          <p:nvPr/>
        </p:nvSpPr>
        <p:spPr>
          <a:xfrm>
            <a:off x="323849" y="281892"/>
            <a:ext cx="6713102" cy="1173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500">
                <a:solidFill>
                  <a:srgbClr val="FFFFFF"/>
                </a:solidFill>
              </a:defRPr>
            </a:pPr>
            <a:r>
              <a:t>О чём </a:t>
            </a:r>
            <a:br/>
            <a:r>
              <a:t>пойдет речь</a:t>
            </a:r>
          </a:p>
        </p:txBody>
      </p:sp>
      <p:sp>
        <p:nvSpPr>
          <p:cNvPr id="181" name="Уровень текста 1…"/>
          <p:cNvSpPr txBox="1"/>
          <p:nvPr>
            <p:ph type="body" sz="quarter" idx="1"/>
          </p:nvPr>
        </p:nvSpPr>
        <p:spPr>
          <a:xfrm>
            <a:off x="332185" y="1543517"/>
            <a:ext cx="4239901" cy="18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spcBef>
                <a:spcPts val="800"/>
              </a:spcBef>
              <a:defRPr sz="1200">
                <a:solidFill>
                  <a:srgbClr val="00ADEB"/>
                </a:solidFill>
              </a:defRPr>
            </a:lvl1pPr>
            <a:lvl2pPr marL="228600" indent="457200">
              <a:spcBef>
                <a:spcPts val="800"/>
              </a:spcBef>
              <a:defRPr sz="1200">
                <a:solidFill>
                  <a:srgbClr val="00ADEB"/>
                </a:solidFill>
              </a:defRPr>
            </a:lvl2pPr>
            <a:lvl3pPr marL="1306830" indent="-259080">
              <a:spcBef>
                <a:spcPts val="800"/>
              </a:spcBef>
              <a:buSzPts val="1200"/>
              <a:buChar char="•"/>
              <a:defRPr sz="1200">
                <a:solidFill>
                  <a:srgbClr val="00ADEB"/>
                </a:solidFill>
              </a:defRPr>
            </a:lvl3pPr>
            <a:lvl4pPr marL="1783442" indent="-272142">
              <a:spcBef>
                <a:spcPts val="800"/>
              </a:spcBef>
              <a:buSzPts val="1200"/>
              <a:buChar char="•"/>
              <a:defRPr sz="1200">
                <a:solidFill>
                  <a:srgbClr val="00ADEB"/>
                </a:solidFill>
              </a:defRPr>
            </a:lvl4pPr>
            <a:lvl5pPr marL="2240642" indent="-272142">
              <a:spcBef>
                <a:spcPts val="800"/>
              </a:spcBef>
              <a:buSzPts val="1200"/>
              <a:buChar char="•"/>
              <a:defRPr sz="1200">
                <a:solidFill>
                  <a:srgbClr val="00ADEB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82" name="Google Shape;146;p27" descr="Google Shape;146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6" name="Google Shape;147;p27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183" name="Google Shape;148;p27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" name="Google Shape;149;p27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5" name="Google Shape;150;p27" descr="Google Shape;150;p2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7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52;p28"/>
          <p:cNvSpPr txBox="1"/>
          <p:nvPr/>
        </p:nvSpPr>
        <p:spPr>
          <a:xfrm>
            <a:off x="1215493" y="281892"/>
            <a:ext cx="6713102" cy="1173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80000"/>
              </a:lnSpc>
              <a:defRPr b="1" sz="4500">
                <a:solidFill>
                  <a:srgbClr val="FFFFFF"/>
                </a:solidFill>
              </a:defRPr>
            </a:pPr>
            <a:r>
              <a:t>О чём </a:t>
            </a:r>
            <a:br/>
            <a:r>
              <a:t>пойдет речь</a:t>
            </a:r>
          </a:p>
        </p:txBody>
      </p:sp>
      <p:sp>
        <p:nvSpPr>
          <p:cNvPr id="195" name="Уровень текста 1…"/>
          <p:cNvSpPr txBox="1"/>
          <p:nvPr>
            <p:ph type="body" sz="quarter" idx="1"/>
          </p:nvPr>
        </p:nvSpPr>
        <p:spPr>
          <a:xfrm>
            <a:off x="2452091" y="1543517"/>
            <a:ext cx="4239902" cy="18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 algn="ctr">
              <a:spcBef>
                <a:spcPts val="800"/>
              </a:spcBef>
              <a:defRPr sz="1200">
                <a:solidFill>
                  <a:srgbClr val="00ADEB"/>
                </a:solidFill>
              </a:defRPr>
            </a:lvl1pPr>
            <a:lvl2pPr marL="228600" indent="457200" algn="ctr">
              <a:spcBef>
                <a:spcPts val="800"/>
              </a:spcBef>
              <a:defRPr sz="1200">
                <a:solidFill>
                  <a:srgbClr val="00ADEB"/>
                </a:solidFill>
              </a:defRPr>
            </a:lvl2pPr>
            <a:lvl3pPr marL="1306830" indent="-259080" algn="ctr">
              <a:spcBef>
                <a:spcPts val="800"/>
              </a:spcBef>
              <a:buSzPts val="1200"/>
              <a:buChar char="•"/>
              <a:defRPr sz="1200">
                <a:solidFill>
                  <a:srgbClr val="00ADEB"/>
                </a:solidFill>
              </a:defRPr>
            </a:lvl3pPr>
            <a:lvl4pPr marL="1783442" indent="-272142" algn="ctr">
              <a:spcBef>
                <a:spcPts val="800"/>
              </a:spcBef>
              <a:buSzPts val="1200"/>
              <a:buChar char="•"/>
              <a:defRPr sz="1200">
                <a:solidFill>
                  <a:srgbClr val="00ADEB"/>
                </a:solidFill>
              </a:defRPr>
            </a:lvl4pPr>
            <a:lvl5pPr marL="2240642" indent="-272142" algn="ctr">
              <a:spcBef>
                <a:spcPts val="800"/>
              </a:spcBef>
              <a:buSzPts val="1200"/>
              <a:buChar char="•"/>
              <a:defRPr sz="1200">
                <a:solidFill>
                  <a:srgbClr val="00ADEB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96" name="Google Shape;154;p28" descr="Google Shape;154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oogle Shape;155;p28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197" name="Google Shape;156;p28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8" name="Google Shape;157;p28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99" name="Google Shape;158;p28" descr="Google Shape;158;p2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1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итель голубой">
    <p:bg>
      <p:bgPr>
        <a:solidFill>
          <a:srgbClr val="0C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160;p29" descr="Google Shape;16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Google Shape;161;p29" descr="Google Shape;161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821" y="329243"/>
            <a:ext cx="2771776" cy="150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oogle Shape;162;p29" descr="Google Shape;162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Текст заголовка"/>
          <p:cNvSpPr txBox="1"/>
          <p:nvPr>
            <p:ph type="title"/>
          </p:nvPr>
        </p:nvSpPr>
        <p:spPr>
          <a:xfrm>
            <a:off x="324463" y="1729675"/>
            <a:ext cx="4466701" cy="997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80000"/>
              </a:lnSpc>
              <a:defRPr b="1" sz="41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12" name="Уровень текста 1…"/>
          <p:cNvSpPr txBox="1"/>
          <p:nvPr>
            <p:ph type="body" sz="quarter" idx="1"/>
          </p:nvPr>
        </p:nvSpPr>
        <p:spPr>
          <a:xfrm>
            <a:off x="324463" y="2862072"/>
            <a:ext cx="4466701" cy="2307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lnSpc>
                <a:spcPct val="90000"/>
              </a:lnSpc>
              <a:spcBef>
                <a:spcPts val="800"/>
              </a:spcBef>
              <a:defRPr sz="1500">
                <a:solidFill>
                  <a:srgbClr val="FFFFFF"/>
                </a:solidFill>
              </a:defRPr>
            </a:lvl1pPr>
            <a:lvl2pPr marL="857250" indent="-285750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marL="1371600" indent="-323850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marL="1851478" indent="-340178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3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итель градие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166;p30" descr="Google Shape;16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Текст заголовка"/>
          <p:cNvSpPr txBox="1"/>
          <p:nvPr>
            <p:ph type="title"/>
          </p:nvPr>
        </p:nvSpPr>
        <p:spPr>
          <a:xfrm>
            <a:off x="324463" y="1729675"/>
            <a:ext cx="4466701" cy="997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80000"/>
              </a:lnSpc>
              <a:defRPr b="1" sz="41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2" name="Уровень текста 1…"/>
          <p:cNvSpPr txBox="1"/>
          <p:nvPr>
            <p:ph type="body" sz="quarter" idx="1"/>
          </p:nvPr>
        </p:nvSpPr>
        <p:spPr>
          <a:xfrm>
            <a:off x="324463" y="2862072"/>
            <a:ext cx="4466701" cy="2307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lnSpc>
                <a:spcPct val="90000"/>
              </a:lnSpc>
              <a:spcBef>
                <a:spcPts val="800"/>
              </a:spcBef>
              <a:defRPr sz="1500">
                <a:solidFill>
                  <a:srgbClr val="FFFFFF"/>
                </a:solidFill>
              </a:defRPr>
            </a:lvl1pPr>
            <a:lvl2pPr marL="857250" indent="-285750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marL="1371600" indent="-323850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marL="1851478" indent="-340178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23" name="Google Shape;169;p30" descr="Google Shape;169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821" y="329243"/>
            <a:ext cx="2771776" cy="150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Google Shape;170;p30" descr="Google Shape;170;p3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нтентный слайд_Спик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6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233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4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35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Google Shape;172;p31" descr="Google Shape;172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Google Shape;173;p31"/>
          <p:cNvSpPr txBox="1"/>
          <p:nvPr/>
        </p:nvSpPr>
        <p:spPr>
          <a:xfrm>
            <a:off x="8498150" y="314917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900">
                <a:solidFill>
                  <a:srgbClr val="B3BFCA"/>
                </a:solidFill>
              </a:defRPr>
            </a:pPr>
          </a:p>
        </p:txBody>
      </p:sp>
      <p:sp>
        <p:nvSpPr>
          <p:cNvPr id="240" name="Текст заголовка"/>
          <p:cNvSpPr txBox="1"/>
          <p:nvPr>
            <p:ph type="title"/>
          </p:nvPr>
        </p:nvSpPr>
        <p:spPr>
          <a:xfrm>
            <a:off x="324463" y="317468"/>
            <a:ext cx="7205101" cy="5541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5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41" name="Уровень текста 1…"/>
          <p:cNvSpPr txBox="1"/>
          <p:nvPr>
            <p:ph type="body" sz="quarter" idx="1"/>
          </p:nvPr>
        </p:nvSpPr>
        <p:spPr>
          <a:xfrm>
            <a:off x="3089952" y="1475249"/>
            <a:ext cx="5587501" cy="393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lnSpc>
                <a:spcPct val="90000"/>
              </a:lnSpc>
              <a:spcBef>
                <a:spcPts val="800"/>
              </a:spcBef>
              <a:defRPr b="1" sz="3000">
                <a:solidFill>
                  <a:srgbClr val="FFFFFF"/>
                </a:solidFill>
              </a:defRPr>
            </a:lvl1pPr>
            <a:lvl2pPr marL="1143000" indent="-571500">
              <a:lnSpc>
                <a:spcPct val="90000"/>
              </a:lnSpc>
              <a:spcBef>
                <a:spcPts val="800"/>
              </a:spcBef>
              <a:buSzPts val="3000"/>
              <a:buChar char="•"/>
              <a:defRPr b="1" sz="3000">
                <a:solidFill>
                  <a:srgbClr val="FFFFFF"/>
                </a:solidFill>
              </a:defRPr>
            </a:lvl2pPr>
            <a:lvl3pPr marL="1695450" indent="-647700">
              <a:lnSpc>
                <a:spcPct val="90000"/>
              </a:lnSpc>
              <a:spcBef>
                <a:spcPts val="800"/>
              </a:spcBef>
              <a:buSzPts val="3000"/>
              <a:buChar char="•"/>
              <a:defRPr b="1" sz="3000">
                <a:solidFill>
                  <a:srgbClr val="FFFFFF"/>
                </a:solidFill>
              </a:defRPr>
            </a:lvl3pPr>
            <a:lvl4pPr marL="2191657" indent="-680357">
              <a:lnSpc>
                <a:spcPct val="90000"/>
              </a:lnSpc>
              <a:spcBef>
                <a:spcPts val="800"/>
              </a:spcBef>
              <a:buSzPts val="3000"/>
              <a:buChar char="•"/>
              <a:defRPr b="1" sz="3000">
                <a:solidFill>
                  <a:srgbClr val="FFFFFF"/>
                </a:solidFill>
              </a:defRPr>
            </a:lvl4pPr>
            <a:lvl5pPr marL="2648857" indent="-680357">
              <a:lnSpc>
                <a:spcPct val="90000"/>
              </a:lnSpc>
              <a:spcBef>
                <a:spcPts val="800"/>
              </a:spcBef>
              <a:buSzPts val="3000"/>
              <a:buChar char="•"/>
              <a:defRPr b="1" sz="30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2" name="Google Shape;176;p31"/>
          <p:cNvSpPr txBox="1"/>
          <p:nvPr>
            <p:ph type="body" sz="quarter" idx="21"/>
          </p:nvPr>
        </p:nvSpPr>
        <p:spPr>
          <a:xfrm>
            <a:off x="3086871" y="1923925"/>
            <a:ext cx="5587501" cy="28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lnSpc>
                <a:spcPct val="90000"/>
              </a:lnSpc>
              <a:spcBef>
                <a:spcPts val="800"/>
              </a:spcBef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243" name="Google Shape;177;p31"/>
          <p:cNvSpPr txBox="1"/>
          <p:nvPr>
            <p:ph type="body" sz="quarter" idx="22"/>
          </p:nvPr>
        </p:nvSpPr>
        <p:spPr>
          <a:xfrm>
            <a:off x="3086871" y="2786364"/>
            <a:ext cx="5587501" cy="442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defRPr sz="1200">
                <a:solidFill>
                  <a:srgbClr val="FFFFFF"/>
                </a:solidFill>
              </a:defRPr>
            </a:pPr>
          </a:p>
        </p:txBody>
      </p:sp>
      <p:pic>
        <p:nvPicPr>
          <p:cNvPr id="244" name="Google Shape;178;p31" descr="Google Shape;178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Google Shape;179;p31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245" name="Google Shape;180;p31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447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6" name="Google Shape;181;p31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447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47" name="Google Shape;182;p31" descr="Google Shape;182;p3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Контентный слайд_Спик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256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7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58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1" name="Google Shape;184;p32" descr="Google Shape;184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Google Shape;185;p32"/>
          <p:cNvSpPr txBox="1"/>
          <p:nvPr/>
        </p:nvSpPr>
        <p:spPr>
          <a:xfrm>
            <a:off x="8498150" y="314917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900">
                <a:solidFill>
                  <a:srgbClr val="B3BFCA"/>
                </a:solidFill>
              </a:defRPr>
            </a:pPr>
          </a:p>
        </p:txBody>
      </p:sp>
      <p:sp>
        <p:nvSpPr>
          <p:cNvPr id="263" name="Текст заголовка"/>
          <p:cNvSpPr txBox="1"/>
          <p:nvPr>
            <p:ph type="title"/>
          </p:nvPr>
        </p:nvSpPr>
        <p:spPr>
          <a:xfrm>
            <a:off x="969550" y="317468"/>
            <a:ext cx="7205101" cy="5541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45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264" name="Google Shape;187;p32" descr="Google Shape;187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8" name="Google Shape;188;p32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265" name="Google Shape;189;p32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447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6" name="Google Shape;190;p32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447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67" name="Google Shape;191;p32" descr="Google Shape;191;p3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9" name="Уровень текста 1…"/>
          <p:cNvSpPr txBox="1"/>
          <p:nvPr>
            <p:ph type="body" sz="quarter" idx="1"/>
          </p:nvPr>
        </p:nvSpPr>
        <p:spPr>
          <a:xfrm>
            <a:off x="1514300" y="3331028"/>
            <a:ext cx="2558401" cy="393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 algn="ctr">
              <a:lnSpc>
                <a:spcPct val="85000"/>
              </a:lnSpc>
              <a:defRPr b="1" sz="2100">
                <a:solidFill>
                  <a:srgbClr val="FFFFFF"/>
                </a:solidFill>
              </a:defRPr>
            </a:lvl1pPr>
            <a:lvl2pPr marL="971550" indent="-400050" algn="ctr">
              <a:lnSpc>
                <a:spcPct val="85000"/>
              </a:lnSpc>
              <a:buSzPts val="2100"/>
              <a:buChar char="•"/>
              <a:defRPr b="1" sz="2100">
                <a:solidFill>
                  <a:srgbClr val="FFFFFF"/>
                </a:solidFill>
              </a:defRPr>
            </a:lvl2pPr>
            <a:lvl3pPr marL="1501139" indent="-453389" algn="ctr">
              <a:lnSpc>
                <a:spcPct val="85000"/>
              </a:lnSpc>
              <a:buSzPts val="2100"/>
              <a:buChar char="•"/>
              <a:defRPr b="1" sz="2100">
                <a:solidFill>
                  <a:srgbClr val="FFFFFF"/>
                </a:solidFill>
              </a:defRPr>
            </a:lvl3pPr>
            <a:lvl4pPr marL="1987550" indent="-476250" algn="ctr">
              <a:lnSpc>
                <a:spcPct val="85000"/>
              </a:lnSpc>
              <a:buSzPts val="2100"/>
              <a:buChar char="•"/>
              <a:defRPr b="1" sz="2100">
                <a:solidFill>
                  <a:srgbClr val="FFFFFF"/>
                </a:solidFill>
              </a:defRPr>
            </a:lvl4pPr>
            <a:lvl5pPr marL="2444750" indent="-476250" algn="ctr">
              <a:lnSpc>
                <a:spcPct val="85000"/>
              </a:lnSpc>
              <a:buSzPts val="2100"/>
              <a:buChar char="•"/>
              <a:defRPr b="1" sz="21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0" name="Google Shape;193;p32"/>
          <p:cNvSpPr txBox="1"/>
          <p:nvPr>
            <p:ph type="body" sz="quarter" idx="21"/>
          </p:nvPr>
        </p:nvSpPr>
        <p:spPr>
          <a:xfrm>
            <a:off x="1514299" y="3970904"/>
            <a:ext cx="2558402" cy="28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 algn="ctr">
              <a:lnSpc>
                <a:spcPct val="90000"/>
              </a:lnSpc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271" name="Google Shape;194;p32"/>
          <p:cNvSpPr txBox="1"/>
          <p:nvPr>
            <p:ph type="body" sz="quarter" idx="22"/>
          </p:nvPr>
        </p:nvSpPr>
        <p:spPr>
          <a:xfrm>
            <a:off x="5068718" y="3371849"/>
            <a:ext cx="2558401" cy="3936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 algn="ctr">
              <a:lnSpc>
                <a:spcPct val="85000"/>
              </a:lnSpc>
              <a:defRPr b="1" sz="2100">
                <a:solidFill>
                  <a:srgbClr val="FFFFFF"/>
                </a:solidFill>
              </a:defRPr>
            </a:pPr>
          </a:p>
        </p:txBody>
      </p:sp>
      <p:sp>
        <p:nvSpPr>
          <p:cNvPr id="272" name="Google Shape;195;p32"/>
          <p:cNvSpPr txBox="1"/>
          <p:nvPr>
            <p:ph type="body" sz="quarter" idx="23"/>
          </p:nvPr>
        </p:nvSpPr>
        <p:spPr>
          <a:xfrm>
            <a:off x="5068718" y="4011724"/>
            <a:ext cx="2558401" cy="28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 algn="ctr">
              <a:lnSpc>
                <a:spcPct val="90000"/>
              </a:lnSpc>
              <a:defRPr sz="1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280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1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82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Текст заголовка"/>
          <p:cNvSpPr txBox="1"/>
          <p:nvPr>
            <p:ph type="title"/>
          </p:nvPr>
        </p:nvSpPr>
        <p:spPr>
          <a:xfrm>
            <a:off x="324463" y="317468"/>
            <a:ext cx="7212002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86" name="Уровень текста 1…"/>
          <p:cNvSpPr txBox="1"/>
          <p:nvPr>
            <p:ph type="body" sz="quarter" idx="1"/>
          </p:nvPr>
        </p:nvSpPr>
        <p:spPr>
          <a:xfrm>
            <a:off x="323850" y="1213336"/>
            <a:ext cx="7212901" cy="1129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defRPr sz="1100">
                <a:solidFill>
                  <a:srgbClr val="FFFFFF"/>
                </a:solidFill>
              </a:defRPr>
            </a:lvl1pPr>
            <a:lvl2pPr marL="914400" indent="-298450">
              <a:buSzPts val="1100"/>
              <a:buChar char="+"/>
              <a:defRPr sz="1100">
                <a:solidFill>
                  <a:srgbClr val="FFFFFF"/>
                </a:solidFill>
              </a:defRPr>
            </a:lvl2pPr>
            <a:lvl3pPr marL="1371600" indent="-298450">
              <a:buSzPts val="1100"/>
              <a:buChar char="―"/>
              <a:defRPr sz="1100">
                <a:solidFill>
                  <a:srgbClr val="FFFFFF"/>
                </a:solidFill>
              </a:defRPr>
            </a:lvl3pPr>
            <a:lvl4pPr marL="1828800" indent="-298450">
              <a:buSzPts val="1100"/>
              <a:buAutoNum type="arabicPeriod" startAt="1"/>
              <a:defRPr sz="1100">
                <a:solidFill>
                  <a:srgbClr val="FFFFFF"/>
                </a:solidFill>
              </a:defRPr>
            </a:lvl4pPr>
            <a:lvl5pPr marL="228600" indent="1828800">
              <a:defRPr sz="11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7" name="Google Shape;199;p33"/>
          <p:cNvSpPr txBox="1"/>
          <p:nvPr>
            <p:ph type="body" sz="quarter" idx="21"/>
          </p:nvPr>
        </p:nvSpPr>
        <p:spPr>
          <a:xfrm>
            <a:off x="324463" y="875959"/>
            <a:ext cx="7212002" cy="184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defRPr sz="1200">
                <a:solidFill>
                  <a:srgbClr val="00ADEB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295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6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97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Google Shape;201;p34" descr="Google Shape;201;p3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Текст заголовка"/>
          <p:cNvSpPr txBox="1"/>
          <p:nvPr>
            <p:ph type="title"/>
          </p:nvPr>
        </p:nvSpPr>
        <p:spPr>
          <a:xfrm>
            <a:off x="324463" y="317468"/>
            <a:ext cx="7212002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2" name="Google Shape;203;p34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889CAF"/>
                </a:solidFill>
              </a:defRPr>
            </a:pPr>
          </a:p>
        </p:txBody>
      </p:sp>
      <p:sp>
        <p:nvSpPr>
          <p:cNvPr id="303" name="Google Shape;204;p34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8ABFFF"/>
                </a:solidFill>
              </a:defRPr>
            </a:pPr>
          </a:p>
        </p:txBody>
      </p:sp>
      <p:pic>
        <p:nvPicPr>
          <p:cNvPr id="304" name="Google Shape;205;p34" descr="Google Shape;205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8" name="Google Shape;206;p34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05" name="Google Shape;207;p34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6" name="Google Shape;208;p34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07" name="Google Shape;209;p34" descr="Google Shape;209;p3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Контент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16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7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18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1" name="Google Shape;211;p35" descr="Google Shape;211;p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001" y="-6750"/>
            <a:ext cx="9168002" cy="515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Текст заголовка"/>
          <p:cNvSpPr txBox="1"/>
          <p:nvPr>
            <p:ph type="title"/>
          </p:nvPr>
        </p:nvSpPr>
        <p:spPr>
          <a:xfrm>
            <a:off x="324463" y="317468"/>
            <a:ext cx="7205101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23" name="Google Shape;213;p35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grpSp>
        <p:nvGrpSpPr>
          <p:cNvPr id="327" name="Google Shape;214;p3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24" name="Google Shape;215;p3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5" name="Google Shape;216;p3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26" name="Google Shape;217;p35" descr="Google Shape;217;p3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8" name="Google Shape;218;p35" descr="Google Shape;218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Google Shape;219;p35" descr="Google Shape;219;p35"/>
          <p:cNvPicPr>
            <a:picLocks noChangeAspect="1"/>
          </p:cNvPicPr>
          <p:nvPr/>
        </p:nvPicPr>
        <p:blipFill>
          <a:blip r:embed="rId6">
            <a:extLst/>
          </a:blip>
          <a:srcRect l="89264" t="0" r="0" b="0"/>
          <a:stretch>
            <a:fillRect/>
          </a:stretch>
        </p:blipFill>
        <p:spPr>
          <a:xfrm>
            <a:off x="1841181" y="4689009"/>
            <a:ext cx="182189" cy="14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Контент 4 колонк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7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9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" name="Текст заголовка"/>
          <p:cNvSpPr txBox="1"/>
          <p:nvPr>
            <p:ph type="title"/>
          </p:nvPr>
        </p:nvSpPr>
        <p:spPr>
          <a:xfrm>
            <a:off x="324463" y="317468"/>
            <a:ext cx="7212002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3" name="Google Shape;77;p17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chemeClr val="accent1"/>
                </a:solidFill>
              </a:defRPr>
            </a:pPr>
          </a:p>
        </p:txBody>
      </p:sp>
      <p:grpSp>
        <p:nvGrpSpPr>
          <p:cNvPr id="47" name="Google Shape;78;p17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44" name="Google Shape;79;p17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chemeClr val="accent1">
                <a:alpha val="349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" name="Google Shape;80;p17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chemeClr val="accent1">
                <a:alpha val="349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6" name="Google Shape;81;p17" descr="Google Shape;81;p1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" name="Google Shape;82;p17" descr="Google Shape;82;p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999" y="4689900"/>
            <a:ext cx="1700176" cy="14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0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37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38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39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2" name="Google Shape;221;p36" descr="Google Shape;221;p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96639" y="12545"/>
            <a:ext cx="5829303" cy="5118412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Текст заголовка"/>
          <p:cNvSpPr txBox="1"/>
          <p:nvPr>
            <p:ph type="title"/>
          </p:nvPr>
        </p:nvSpPr>
        <p:spPr>
          <a:xfrm>
            <a:off x="324463" y="317468"/>
            <a:ext cx="4700101" cy="812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44" name="Уровень текста 1…"/>
          <p:cNvSpPr txBox="1"/>
          <p:nvPr>
            <p:ph type="body" sz="quarter" idx="1"/>
          </p:nvPr>
        </p:nvSpPr>
        <p:spPr>
          <a:xfrm>
            <a:off x="323850" y="2066925"/>
            <a:ext cx="2876701" cy="23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defRPr sz="1100">
                <a:solidFill>
                  <a:srgbClr val="FFFFFF"/>
                </a:solidFill>
              </a:defRPr>
            </a:lvl1pPr>
            <a:lvl2pPr marL="914400" indent="-298450">
              <a:buSzPts val="1100"/>
              <a:buChar char="+"/>
              <a:defRPr sz="1100">
                <a:solidFill>
                  <a:srgbClr val="FFFFFF"/>
                </a:solidFill>
              </a:defRPr>
            </a:lvl2pPr>
            <a:lvl3pPr marL="1371600" indent="-298450">
              <a:buSzPts val="1100"/>
              <a:buChar char="―"/>
              <a:defRPr sz="1100">
                <a:solidFill>
                  <a:srgbClr val="FFFFFF"/>
                </a:solidFill>
              </a:defRPr>
            </a:lvl3pPr>
            <a:lvl4pPr marL="1828800" indent="-298450">
              <a:buSzPts val="1100"/>
              <a:buAutoNum type="arabicPeriod" startAt="1"/>
              <a:defRPr sz="1100">
                <a:solidFill>
                  <a:srgbClr val="FFFFFF"/>
                </a:solidFill>
              </a:defRPr>
            </a:lvl4pPr>
            <a:lvl5pPr marL="228600" indent="1828800">
              <a:defRPr sz="11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5" name="Google Shape;224;p36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sp>
        <p:nvSpPr>
          <p:cNvPr id="346" name="Google Shape;225;p36"/>
          <p:cNvSpPr txBox="1"/>
          <p:nvPr>
            <p:ph type="body" sz="quarter" idx="21"/>
          </p:nvPr>
        </p:nvSpPr>
        <p:spPr>
          <a:xfrm>
            <a:off x="324463" y="1419100"/>
            <a:ext cx="2872802" cy="3693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defRPr sz="1200">
                <a:solidFill>
                  <a:srgbClr val="00ADEB"/>
                </a:solidFill>
              </a:defRPr>
            </a:pPr>
          </a:p>
        </p:txBody>
      </p:sp>
      <p:grpSp>
        <p:nvGrpSpPr>
          <p:cNvPr id="350" name="Google Shape;226;p36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47" name="Google Shape;227;p36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8" name="Google Shape;228;p36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49" name="Google Shape;229;p36" descr="Google Shape;229;p3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1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58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9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60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3" name="Google Shape;231;p37" descr="Google Shape;231;p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5162" y="12545"/>
            <a:ext cx="4408840" cy="5118412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Текст заголовка"/>
          <p:cNvSpPr txBox="1"/>
          <p:nvPr>
            <p:ph type="title"/>
          </p:nvPr>
        </p:nvSpPr>
        <p:spPr>
          <a:xfrm>
            <a:off x="324463" y="317468"/>
            <a:ext cx="4700101" cy="812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65" name="Уровень текста 1…"/>
          <p:cNvSpPr txBox="1"/>
          <p:nvPr>
            <p:ph type="body" sz="quarter" idx="1"/>
          </p:nvPr>
        </p:nvSpPr>
        <p:spPr>
          <a:xfrm>
            <a:off x="323850" y="2066925"/>
            <a:ext cx="2009701" cy="23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defRPr sz="1100">
                <a:solidFill>
                  <a:srgbClr val="FFFFFF"/>
                </a:solidFill>
              </a:defRPr>
            </a:lvl1pPr>
            <a:lvl2pPr marL="914400" indent="-298450">
              <a:buSzPts val="1100"/>
              <a:buChar char="+"/>
              <a:defRPr sz="1100">
                <a:solidFill>
                  <a:srgbClr val="FFFFFF"/>
                </a:solidFill>
              </a:defRPr>
            </a:lvl2pPr>
            <a:lvl3pPr marL="1371600" indent="-298450">
              <a:buSzPts val="1100"/>
              <a:buChar char="―"/>
              <a:defRPr sz="1100">
                <a:solidFill>
                  <a:srgbClr val="FFFFFF"/>
                </a:solidFill>
              </a:defRPr>
            </a:lvl3pPr>
            <a:lvl4pPr marL="1828800" indent="-298450">
              <a:buSzPts val="1100"/>
              <a:buAutoNum type="arabicPeriod" startAt="1"/>
              <a:defRPr sz="1100">
                <a:solidFill>
                  <a:srgbClr val="FFFFFF"/>
                </a:solidFill>
              </a:defRPr>
            </a:lvl4pPr>
            <a:lvl5pPr marL="228600" indent="1828800">
              <a:defRPr sz="11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6" name="Google Shape;234;p37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sp>
        <p:nvSpPr>
          <p:cNvPr id="367" name="Google Shape;235;p37"/>
          <p:cNvSpPr txBox="1"/>
          <p:nvPr>
            <p:ph type="body" sz="quarter" idx="21"/>
          </p:nvPr>
        </p:nvSpPr>
        <p:spPr>
          <a:xfrm>
            <a:off x="324463" y="1419100"/>
            <a:ext cx="2872802" cy="3693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defRPr sz="1200">
                <a:solidFill>
                  <a:srgbClr val="00ADEB"/>
                </a:solidFill>
              </a:defRPr>
            </a:pPr>
          </a:p>
        </p:txBody>
      </p:sp>
      <p:sp>
        <p:nvSpPr>
          <p:cNvPr id="368" name="Google Shape;236;p37"/>
          <p:cNvSpPr txBox="1"/>
          <p:nvPr>
            <p:ph type="body" sz="quarter" idx="22"/>
          </p:nvPr>
        </p:nvSpPr>
        <p:spPr>
          <a:xfrm>
            <a:off x="2495549" y="2066925"/>
            <a:ext cx="2008802" cy="23058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57200" indent="-298450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ts val="1100"/>
              <a:buFont typeface="Arial"/>
              <a:buChar char="•"/>
              <a:defRPr sz="1100">
                <a:solidFill>
                  <a:srgbClr val="FFFFFF"/>
                </a:solidFill>
              </a:defRPr>
            </a:pPr>
          </a:p>
        </p:txBody>
      </p:sp>
      <p:grpSp>
        <p:nvGrpSpPr>
          <p:cNvPr id="372" name="Google Shape;237;p37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69" name="Google Shape;238;p37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0" name="Google Shape;239;p37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71" name="Google Shape;240;p37" descr="Google Shape;240;p3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3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80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1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82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Текст заголовка"/>
          <p:cNvSpPr txBox="1"/>
          <p:nvPr>
            <p:ph type="title"/>
          </p:nvPr>
        </p:nvSpPr>
        <p:spPr>
          <a:xfrm>
            <a:off x="4639540" y="317468"/>
            <a:ext cx="4162801" cy="812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86" name="Уровень текста 1…"/>
          <p:cNvSpPr txBox="1"/>
          <p:nvPr>
            <p:ph type="body" sz="quarter" idx="1"/>
          </p:nvPr>
        </p:nvSpPr>
        <p:spPr>
          <a:xfrm>
            <a:off x="4638926" y="1630010"/>
            <a:ext cx="2009701" cy="23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defRPr sz="1100">
                <a:solidFill>
                  <a:srgbClr val="FFFFFF"/>
                </a:solidFill>
              </a:defRPr>
            </a:lvl1pPr>
            <a:lvl2pPr marL="914400" indent="-298450">
              <a:buSzPts val="1100"/>
              <a:buChar char="+"/>
              <a:defRPr sz="1100">
                <a:solidFill>
                  <a:srgbClr val="FFFFFF"/>
                </a:solidFill>
              </a:defRPr>
            </a:lvl2pPr>
            <a:lvl3pPr marL="1371600" indent="-298450">
              <a:buSzPts val="1100"/>
              <a:buChar char="―"/>
              <a:defRPr sz="1100">
                <a:solidFill>
                  <a:srgbClr val="FFFFFF"/>
                </a:solidFill>
              </a:defRPr>
            </a:lvl3pPr>
            <a:lvl4pPr marL="1828800" indent="-298450">
              <a:buSzPts val="1100"/>
              <a:buAutoNum type="arabicPeriod" startAt="1"/>
              <a:defRPr sz="1100">
                <a:solidFill>
                  <a:srgbClr val="FFFFFF"/>
                </a:solidFill>
              </a:defRPr>
            </a:lvl4pPr>
            <a:lvl5pPr marL="228600" indent="1828800">
              <a:defRPr sz="11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7" name="Google Shape;244;p38"/>
          <p:cNvSpPr txBox="1"/>
          <p:nvPr/>
        </p:nvSpPr>
        <p:spPr>
          <a:xfrm>
            <a:off x="8477146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sp>
        <p:nvSpPr>
          <p:cNvPr id="388" name="Google Shape;245;p38"/>
          <p:cNvSpPr txBox="1"/>
          <p:nvPr>
            <p:ph type="body" sz="quarter" idx="21"/>
          </p:nvPr>
        </p:nvSpPr>
        <p:spPr>
          <a:xfrm>
            <a:off x="6825020" y="1630010"/>
            <a:ext cx="1977001" cy="3693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defRPr sz="1200">
                <a:solidFill>
                  <a:srgbClr val="00ADEB"/>
                </a:solidFill>
              </a:defRPr>
            </a:pPr>
          </a:p>
        </p:txBody>
      </p:sp>
      <p:pic>
        <p:nvPicPr>
          <p:cNvPr id="389" name="Google Shape;246;p38" descr="Google Shape;246;p3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44577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Google Shape;247;p38" descr="Google Shape;247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1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98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9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00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3" name="Google Shape;249;p39"/>
          <p:cNvSpPr/>
          <p:nvPr>
            <p:ph type="pic" sz="half" idx="21"/>
          </p:nvPr>
        </p:nvSpPr>
        <p:spPr>
          <a:xfrm>
            <a:off x="5507830" y="0"/>
            <a:ext cx="3636301" cy="51435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4" name="Текст заголовка"/>
          <p:cNvSpPr txBox="1"/>
          <p:nvPr>
            <p:ph type="title"/>
          </p:nvPr>
        </p:nvSpPr>
        <p:spPr>
          <a:xfrm>
            <a:off x="324463" y="317468"/>
            <a:ext cx="4700101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5" name="Уровень текста 1…"/>
          <p:cNvSpPr txBox="1"/>
          <p:nvPr>
            <p:ph type="body" sz="half" idx="1"/>
          </p:nvPr>
        </p:nvSpPr>
        <p:spPr>
          <a:xfrm>
            <a:off x="323850" y="909618"/>
            <a:ext cx="4700100" cy="3325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defRPr sz="1100">
                <a:solidFill>
                  <a:srgbClr val="FFFFFF"/>
                </a:solidFill>
              </a:defRPr>
            </a:lvl1pPr>
            <a:lvl2pPr marL="914400" indent="-298450">
              <a:buSzPts val="1100"/>
              <a:buChar char="+"/>
              <a:defRPr sz="1100">
                <a:solidFill>
                  <a:srgbClr val="FFFFFF"/>
                </a:solidFill>
              </a:defRPr>
            </a:lvl2pPr>
            <a:lvl3pPr marL="1371600" indent="-298450">
              <a:buSzPts val="1100"/>
              <a:buChar char="―"/>
              <a:defRPr sz="1100">
                <a:solidFill>
                  <a:srgbClr val="FFFFFF"/>
                </a:solidFill>
              </a:defRPr>
            </a:lvl3pPr>
            <a:lvl4pPr marL="1828800" indent="-298450">
              <a:buSzPts val="1100"/>
              <a:buAutoNum type="arabicPeriod" startAt="1"/>
              <a:defRPr sz="1100">
                <a:solidFill>
                  <a:srgbClr val="FFFFFF"/>
                </a:solidFill>
              </a:defRPr>
            </a:lvl4pPr>
            <a:lvl5pPr marL="228600" indent="1828800">
              <a:defRPr sz="11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6" name="Google Shape;252;p39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grpSp>
        <p:nvGrpSpPr>
          <p:cNvPr id="410" name="Google Shape;253;p39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407" name="Google Shape;254;p39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8" name="Google Shape;255;p39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09" name="Google Shape;256;p39" descr="Google Shape;256;p3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на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Google Shape;258;p40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нтент + голубой фон">
    <p:bg>
      <p:bgPr>
        <a:solidFill>
          <a:srgbClr val="029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Уровень текста 1…"/>
          <p:cNvSpPr txBox="1"/>
          <p:nvPr>
            <p:ph type="body" sz="quarter" idx="1"/>
          </p:nvPr>
        </p:nvSpPr>
        <p:spPr>
          <a:xfrm>
            <a:off x="324463" y="897730"/>
            <a:ext cx="7212002" cy="18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defRPr sz="1200">
                <a:solidFill>
                  <a:srgbClr val="FFFFFF"/>
                </a:solidFill>
              </a:defRPr>
            </a:lvl1pPr>
            <a:lvl2pPr marL="228600" indent="457200">
              <a:defRPr sz="1200">
                <a:solidFill>
                  <a:srgbClr val="FFFFFF"/>
                </a:solidFill>
              </a:defRPr>
            </a:lvl2pPr>
            <a:lvl3pPr marL="1306830" indent="-259080">
              <a:buSzPts val="1200"/>
              <a:buChar char="•"/>
              <a:defRPr sz="1200">
                <a:solidFill>
                  <a:srgbClr val="FFFFFF"/>
                </a:solidFill>
              </a:defRPr>
            </a:lvl3pPr>
            <a:lvl4pPr marL="1783442" indent="-272142">
              <a:buSzPts val="1200"/>
              <a:buChar char="•"/>
              <a:defRPr sz="1200">
                <a:solidFill>
                  <a:srgbClr val="FFFFFF"/>
                </a:solidFill>
              </a:defRPr>
            </a:lvl4pPr>
            <a:lvl5pPr marL="2240642" indent="-272142">
              <a:buSzPts val="1200"/>
              <a:buChar char="•"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26" name="Текст заголовка"/>
          <p:cNvSpPr txBox="1"/>
          <p:nvPr>
            <p:ph type="title"/>
          </p:nvPr>
        </p:nvSpPr>
        <p:spPr>
          <a:xfrm>
            <a:off x="324463" y="317468"/>
            <a:ext cx="7212002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27" name="Номер слайда"/>
          <p:cNvSpPr txBox="1"/>
          <p:nvPr>
            <p:ph type="sldNum" sz="quarter" idx="2"/>
          </p:nvPr>
        </p:nvSpPr>
        <p:spPr>
          <a:xfrm>
            <a:off x="8691959" y="315468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31" name="Google Shape;269;p41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428" name="Google Shape;270;p41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9" name="Google Shape;271;p41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30" name="Google Shape;272;p41" descr="Google Shape;272;p4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2" name="Google Shape;273;p41" descr="Google Shape;273;p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Google Shape;274;p41" descr="Google Shape;274;p41"/>
          <p:cNvPicPr>
            <a:picLocks noChangeAspect="1"/>
          </p:cNvPicPr>
          <p:nvPr/>
        </p:nvPicPr>
        <p:blipFill>
          <a:blip r:embed="rId4">
            <a:extLst/>
          </a:blip>
          <a:srcRect l="89264" t="0" r="0" b="0"/>
          <a:stretch>
            <a:fillRect/>
          </a:stretch>
        </p:blipFill>
        <p:spPr>
          <a:xfrm>
            <a:off x="1841181" y="4689009"/>
            <a:ext cx="182189" cy="14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Контент + темный фон">
    <p:bg>
      <p:bgPr>
        <a:solidFill>
          <a:srgbClr val="0216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276;p42" descr="Google Shape;276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Текст заголовка"/>
          <p:cNvSpPr txBox="1"/>
          <p:nvPr>
            <p:ph type="title"/>
          </p:nvPr>
        </p:nvSpPr>
        <p:spPr>
          <a:xfrm>
            <a:off x="648464" y="317468"/>
            <a:ext cx="7846501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42" name="Номер слайда"/>
          <p:cNvSpPr txBox="1"/>
          <p:nvPr>
            <p:ph type="sldNum" sz="quarter" idx="2"/>
          </p:nvPr>
        </p:nvSpPr>
        <p:spPr>
          <a:xfrm>
            <a:off x="8691959" y="315468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8AB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43" name="Google Shape;279;p42" descr="Google Shape;279;p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7" name="Google Shape;280;p42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444" name="Google Shape;281;p42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5" name="Google Shape;282;p42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46" name="Google Shape;283;p42" descr="Google Shape;283;p4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8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455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6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57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0" name="Google Shape;285;p43" descr="Google Shape;285;p4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Google Shape;286;p43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889CAF"/>
                </a:solidFill>
              </a:defRPr>
            </a:pPr>
          </a:p>
        </p:txBody>
      </p:sp>
      <p:sp>
        <p:nvSpPr>
          <p:cNvPr id="462" name="Google Shape;287;p43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8ABFFF"/>
                </a:solidFill>
              </a:defRPr>
            </a:pPr>
          </a:p>
        </p:txBody>
      </p:sp>
      <p:grpSp>
        <p:nvGrpSpPr>
          <p:cNvPr id="466" name="Google Shape;288;p43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463" name="Google Shape;289;p43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4" name="Google Shape;290;p43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65" name="Google Shape;291;p43" descr="Google Shape;291;p4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7" name="Google Shape;292;p43" descr="Google Shape;292;p43"/>
          <p:cNvPicPr>
            <a:picLocks noChangeAspect="1"/>
          </p:cNvPicPr>
          <p:nvPr/>
        </p:nvPicPr>
        <p:blipFill>
          <a:blip r:embed="rId5">
            <a:extLst/>
          </a:blip>
          <a:srcRect l="0" t="0" r="3353" b="0"/>
          <a:stretch>
            <a:fillRect/>
          </a:stretch>
        </p:blipFill>
        <p:spPr>
          <a:xfrm>
            <a:off x="1" y="335"/>
            <a:ext cx="8837276" cy="514283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Уровень текста 1…"/>
          <p:cNvSpPr txBox="1"/>
          <p:nvPr>
            <p:ph type="body" sz="quarter" idx="1"/>
          </p:nvPr>
        </p:nvSpPr>
        <p:spPr>
          <a:xfrm>
            <a:off x="2454087" y="3159960"/>
            <a:ext cx="4239902" cy="369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 algn="ctr">
              <a:defRPr sz="1200">
                <a:solidFill>
                  <a:srgbClr val="00ADEB"/>
                </a:solidFill>
              </a:defRPr>
            </a:lvl1pPr>
            <a:lvl2pPr marL="228600" indent="457200" algn="ctr">
              <a:defRPr sz="1200">
                <a:solidFill>
                  <a:srgbClr val="00ADEB"/>
                </a:solidFill>
              </a:defRPr>
            </a:lvl2pPr>
            <a:lvl3pPr marL="1306830" indent="-259080" algn="ctr">
              <a:buSzPts val="1200"/>
              <a:buChar char="•"/>
              <a:defRPr sz="1200">
                <a:solidFill>
                  <a:srgbClr val="00ADEB"/>
                </a:solidFill>
              </a:defRPr>
            </a:lvl3pPr>
            <a:lvl4pPr marL="1783442" indent="-272142" algn="ctr">
              <a:buSzPts val="1200"/>
              <a:buChar char="•"/>
              <a:defRPr sz="1200">
                <a:solidFill>
                  <a:srgbClr val="00ADEB"/>
                </a:solidFill>
              </a:defRPr>
            </a:lvl4pPr>
            <a:lvl5pPr marL="2240642" indent="-272142" algn="ctr">
              <a:buSzPts val="1200"/>
              <a:buChar char="•"/>
              <a:defRPr sz="1200">
                <a:solidFill>
                  <a:srgbClr val="00ADEB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69" name="Текст заголовка"/>
          <p:cNvSpPr txBox="1"/>
          <p:nvPr>
            <p:ph type="title"/>
          </p:nvPr>
        </p:nvSpPr>
        <p:spPr>
          <a:xfrm>
            <a:off x="1027508" y="1542584"/>
            <a:ext cx="7089001" cy="14958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70" name="Google Shape;296;p43" descr="Google Shape;296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Контентный слайд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1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478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9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80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3" name="Google Shape;298;p44" descr="Google Shape;298;p4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001" y="-6750"/>
            <a:ext cx="9168002" cy="515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Google Shape;300;p44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grpSp>
        <p:nvGrpSpPr>
          <p:cNvPr id="488" name="Google Shape;301;p44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485" name="Google Shape;302;p44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6" name="Google Shape;303;p44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87" name="Google Shape;304;p44" descr="Google Shape;304;p4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9" name="Google Shape;305;p44" descr="Google Shape;305;p4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1825" y="0"/>
            <a:ext cx="714375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Уровень текста 1…"/>
          <p:cNvSpPr txBox="1"/>
          <p:nvPr>
            <p:ph type="body" sz="quarter" idx="1"/>
          </p:nvPr>
        </p:nvSpPr>
        <p:spPr>
          <a:xfrm>
            <a:off x="2454087" y="3159960"/>
            <a:ext cx="4239902" cy="369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 algn="ctr">
              <a:defRPr sz="1200"/>
            </a:lvl1pPr>
            <a:lvl2pPr marL="228600" indent="457200" algn="ctr">
              <a:defRPr sz="1200"/>
            </a:lvl2pPr>
            <a:lvl3pPr marL="1306830" indent="-259080" algn="ctr">
              <a:buSzPts val="1200"/>
              <a:buChar char="•"/>
              <a:defRPr sz="1200"/>
            </a:lvl3pPr>
            <a:lvl4pPr marL="1783442" indent="-272142" algn="ctr">
              <a:buSzPts val="1200"/>
              <a:buChar char="•"/>
              <a:defRPr sz="1200"/>
            </a:lvl4pPr>
            <a:lvl5pPr marL="2240642" indent="-272142" algn="ctr">
              <a:buSzPts val="1200"/>
              <a:buChar char="•"/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1" name="Текст заголовка"/>
          <p:cNvSpPr txBox="1"/>
          <p:nvPr>
            <p:ph type="title"/>
          </p:nvPr>
        </p:nvSpPr>
        <p:spPr>
          <a:xfrm>
            <a:off x="1027508" y="1542584"/>
            <a:ext cx="7089001" cy="14958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sz="41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92" name="Google Shape;309;p44" descr="Google Shape;309;p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Google Shape;310;p44" descr="Google Shape;310;p44"/>
          <p:cNvPicPr>
            <a:picLocks noChangeAspect="1"/>
          </p:cNvPicPr>
          <p:nvPr/>
        </p:nvPicPr>
        <p:blipFill>
          <a:blip r:embed="rId7">
            <a:extLst/>
          </a:blip>
          <a:srcRect l="89264" t="0" r="0" b="0"/>
          <a:stretch>
            <a:fillRect/>
          </a:stretch>
        </p:blipFill>
        <p:spPr>
          <a:xfrm>
            <a:off x="1841181" y="4689009"/>
            <a:ext cx="182189" cy="14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4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01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2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03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0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6" name="Google Shape;312;p45" descr="Google Shape;312;p4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Google Shape;313;p45" descr="Google Shape;313;p4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475" y="0"/>
            <a:ext cx="840105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Google Shape;315;p45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sp>
        <p:nvSpPr>
          <p:cNvPr id="509" name="Уровень текста 1…"/>
          <p:cNvSpPr txBox="1"/>
          <p:nvPr>
            <p:ph type="body" sz="quarter" idx="1"/>
          </p:nvPr>
        </p:nvSpPr>
        <p:spPr>
          <a:xfrm>
            <a:off x="2454087" y="3159960"/>
            <a:ext cx="4239902" cy="369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 algn="ctr">
              <a:defRPr sz="1200">
                <a:solidFill>
                  <a:srgbClr val="00ADEB"/>
                </a:solidFill>
              </a:defRPr>
            </a:lvl1pPr>
            <a:lvl2pPr marL="228600" indent="457200" algn="ctr">
              <a:defRPr sz="1200">
                <a:solidFill>
                  <a:srgbClr val="00ADEB"/>
                </a:solidFill>
              </a:defRPr>
            </a:lvl2pPr>
            <a:lvl3pPr marL="1306830" indent="-259080" algn="ctr">
              <a:buSzPts val="1200"/>
              <a:buChar char="•"/>
              <a:defRPr sz="1200">
                <a:solidFill>
                  <a:srgbClr val="00ADEB"/>
                </a:solidFill>
              </a:defRPr>
            </a:lvl3pPr>
            <a:lvl4pPr marL="1783442" indent="-272142" algn="ctr">
              <a:buSzPts val="1200"/>
              <a:buChar char="•"/>
              <a:defRPr sz="1200">
                <a:solidFill>
                  <a:srgbClr val="00ADEB"/>
                </a:solidFill>
              </a:defRPr>
            </a:lvl4pPr>
            <a:lvl5pPr marL="2240642" indent="-272142" algn="ctr">
              <a:buSzPts val="1200"/>
              <a:buChar char="•"/>
              <a:defRPr sz="1200">
                <a:solidFill>
                  <a:srgbClr val="00ADEB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510" name="Google Shape;317;p45" descr="Google Shape;317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Google Shape;318;p4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11" name="Google Shape;319;p4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2" name="Google Shape;320;p4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13" name="Google Shape;321;p45" descr="Google Shape;321;p4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5" name="Текст заголовка"/>
          <p:cNvSpPr txBox="1"/>
          <p:nvPr>
            <p:ph type="title"/>
          </p:nvPr>
        </p:nvSpPr>
        <p:spPr>
          <a:xfrm>
            <a:off x="1027508" y="1542584"/>
            <a:ext cx="7089001" cy="14958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6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8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" name="Текст заголовка"/>
          <p:cNvSpPr txBox="1"/>
          <p:nvPr>
            <p:ph type="title"/>
          </p:nvPr>
        </p:nvSpPr>
        <p:spPr>
          <a:xfrm>
            <a:off x="324463" y="317468"/>
            <a:ext cx="7205101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6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23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4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25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8" name="Google Shape;324;p46" descr="Google Shape;324;p4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0"/>
            <a:ext cx="840105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Google Shape;326;p46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sp>
        <p:nvSpPr>
          <p:cNvPr id="530" name="Уровень текста 1…"/>
          <p:cNvSpPr txBox="1"/>
          <p:nvPr>
            <p:ph type="body" sz="quarter" idx="1"/>
          </p:nvPr>
        </p:nvSpPr>
        <p:spPr>
          <a:xfrm>
            <a:off x="2454087" y="3159960"/>
            <a:ext cx="4239902" cy="3693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 algn="ctr">
              <a:defRPr sz="1200">
                <a:solidFill>
                  <a:srgbClr val="00ADEB"/>
                </a:solidFill>
              </a:defRPr>
            </a:lvl1pPr>
            <a:lvl2pPr marL="228600" indent="457200" algn="ctr">
              <a:defRPr sz="1200">
                <a:solidFill>
                  <a:srgbClr val="00ADEB"/>
                </a:solidFill>
              </a:defRPr>
            </a:lvl2pPr>
            <a:lvl3pPr marL="1306830" indent="-259080" algn="ctr">
              <a:buSzPts val="1200"/>
              <a:buChar char="•"/>
              <a:defRPr sz="1200">
                <a:solidFill>
                  <a:srgbClr val="00ADEB"/>
                </a:solidFill>
              </a:defRPr>
            </a:lvl3pPr>
            <a:lvl4pPr marL="1783442" indent="-272142" algn="ctr">
              <a:buSzPts val="1200"/>
              <a:buChar char="•"/>
              <a:defRPr sz="1200">
                <a:solidFill>
                  <a:srgbClr val="00ADEB"/>
                </a:solidFill>
              </a:defRPr>
            </a:lvl4pPr>
            <a:lvl5pPr marL="2240642" indent="-272142" algn="ctr">
              <a:buSzPts val="1200"/>
              <a:buChar char="•"/>
              <a:defRPr sz="1200">
                <a:solidFill>
                  <a:srgbClr val="00ADEB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531" name="Google Shape;328;p46" descr="Google Shape;328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5" name="Google Shape;329;p46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32" name="Google Shape;330;p46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3" name="Google Shape;331;p46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34" name="Google Shape;332;p46" descr="Google Shape;332;p4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6" name="Текст заголовка"/>
          <p:cNvSpPr txBox="1"/>
          <p:nvPr>
            <p:ph type="title"/>
          </p:nvPr>
        </p:nvSpPr>
        <p:spPr>
          <a:xfrm>
            <a:off x="1027508" y="1542584"/>
            <a:ext cx="7089001" cy="14958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Контентный слайд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7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44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5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46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9" name="Google Shape;335;p47" descr="Google Shape;335;p4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001" y="-6750"/>
            <a:ext cx="9168002" cy="515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Google Shape;337;p47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grpSp>
        <p:nvGrpSpPr>
          <p:cNvPr id="554" name="Google Shape;338;p47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51" name="Google Shape;339;p47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2" name="Google Shape;340;p47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53" name="Google Shape;341;p47" descr="Google Shape;341;p4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5" name="Google Shape;342;p47" descr="Google Shape;342;p4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1282" y="323850"/>
            <a:ext cx="736258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Уровень текста 1…"/>
          <p:cNvSpPr txBox="1"/>
          <p:nvPr>
            <p:ph type="body" sz="quarter" idx="1"/>
          </p:nvPr>
        </p:nvSpPr>
        <p:spPr>
          <a:xfrm>
            <a:off x="5076825" y="4167187"/>
            <a:ext cx="3060001" cy="3003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 algn="r">
              <a:lnSpc>
                <a:spcPct val="90000"/>
              </a:lnSpc>
              <a:spcBef>
                <a:spcPts val="800"/>
              </a:spcBef>
              <a:defRPr sz="2100"/>
            </a:lvl1pPr>
            <a:lvl2pPr marL="971550" indent="-400050" algn="r">
              <a:lnSpc>
                <a:spcPct val="90000"/>
              </a:lnSpc>
              <a:spcBef>
                <a:spcPts val="800"/>
              </a:spcBef>
              <a:buSzPts val="2100"/>
              <a:buChar char="•"/>
              <a:defRPr sz="2100"/>
            </a:lvl2pPr>
            <a:lvl3pPr marL="1501139" indent="-453389" algn="r">
              <a:lnSpc>
                <a:spcPct val="90000"/>
              </a:lnSpc>
              <a:spcBef>
                <a:spcPts val="800"/>
              </a:spcBef>
              <a:buSzPts val="2100"/>
              <a:buChar char="•"/>
              <a:defRPr sz="2100"/>
            </a:lvl3pPr>
            <a:lvl4pPr marL="1987550" indent="-476250" algn="r">
              <a:lnSpc>
                <a:spcPct val="90000"/>
              </a:lnSpc>
              <a:spcBef>
                <a:spcPts val="800"/>
              </a:spcBef>
              <a:buSzPts val="2100"/>
              <a:buChar char="•"/>
              <a:defRPr sz="2100"/>
            </a:lvl4pPr>
            <a:lvl5pPr marL="2444750" indent="-476250" algn="r">
              <a:lnSpc>
                <a:spcPct val="90000"/>
              </a:lnSpc>
              <a:spcBef>
                <a:spcPts val="800"/>
              </a:spcBef>
              <a:buSzPts val="2100"/>
              <a:buChar char="•"/>
              <a:defRPr sz="21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557" name="Google Shape;344;p47" descr="Google Shape;344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Google Shape;345;p47" descr="Google Shape;345;p47"/>
          <p:cNvPicPr>
            <a:picLocks noChangeAspect="1"/>
          </p:cNvPicPr>
          <p:nvPr/>
        </p:nvPicPr>
        <p:blipFill>
          <a:blip r:embed="rId7">
            <a:extLst/>
          </a:blip>
          <a:srcRect l="89264" t="0" r="0" b="0"/>
          <a:stretch>
            <a:fillRect/>
          </a:stretch>
        </p:blipFill>
        <p:spPr>
          <a:xfrm>
            <a:off x="1841181" y="4689009"/>
            <a:ext cx="182189" cy="148501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Google Shape;346;p47"/>
          <p:cNvSpPr txBox="1"/>
          <p:nvPr>
            <p:ph type="body" sz="half" idx="21"/>
          </p:nvPr>
        </p:nvSpPr>
        <p:spPr>
          <a:xfrm>
            <a:off x="1245949" y="252162"/>
            <a:ext cx="5981101" cy="28002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/>
          <a:p>
            <a:pPr marL="228600">
              <a:lnSpc>
                <a:spcPct val="90000"/>
              </a:lnSpc>
              <a:spcBef>
                <a:spcPts val="800"/>
              </a:spcBef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Контентный слайд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0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67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8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69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2" name="Google Shape;348;p48" descr="Google Shape;348;p4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001" y="-6750"/>
            <a:ext cx="9168002" cy="515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Google Shape;350;p48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FFFFFF"/>
                </a:solidFill>
              </a:defRPr>
            </a:pPr>
          </a:p>
        </p:txBody>
      </p:sp>
      <p:grpSp>
        <p:nvGrpSpPr>
          <p:cNvPr id="577" name="Google Shape;351;p48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74" name="Google Shape;352;p48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5" name="Google Shape;353;p48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76" name="Google Shape;354;p48" descr="Google Shape;354;p4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8" name="Google Shape;355;p48" descr="Google Shape;355;p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Google Shape;356;p48" descr="Google Shape;356;p48"/>
          <p:cNvPicPr>
            <a:picLocks noChangeAspect="1"/>
          </p:cNvPicPr>
          <p:nvPr/>
        </p:nvPicPr>
        <p:blipFill>
          <a:blip r:embed="rId6">
            <a:extLst/>
          </a:blip>
          <a:srcRect l="89264" t="0" r="0" b="0"/>
          <a:stretch>
            <a:fillRect/>
          </a:stretch>
        </p:blipFill>
        <p:spPr>
          <a:xfrm>
            <a:off x="1841181" y="4689009"/>
            <a:ext cx="182189" cy="148501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Google Shape;357;p48"/>
          <p:cNvSpPr/>
          <p:nvPr>
            <p:ph type="pic" sz="quarter" idx="21"/>
          </p:nvPr>
        </p:nvSpPr>
        <p:spPr>
          <a:xfrm>
            <a:off x="337887" y="323850"/>
            <a:ext cx="1162201" cy="1162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1" name="Уровень текста 1…"/>
          <p:cNvSpPr txBox="1"/>
          <p:nvPr>
            <p:ph type="body" sz="half" idx="1"/>
          </p:nvPr>
        </p:nvSpPr>
        <p:spPr>
          <a:xfrm>
            <a:off x="2188242" y="1581150"/>
            <a:ext cx="5686502" cy="2800201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>
            <a:lvl1pPr marL="228600">
              <a:lnSpc>
                <a:spcPct val="90000"/>
              </a:lnSpc>
              <a:spcBef>
                <a:spcPts val="800"/>
              </a:spcBef>
              <a:defRPr sz="3300"/>
            </a:lvl1pPr>
            <a:lvl2pPr marL="1200150" indent="-628650">
              <a:lnSpc>
                <a:spcPct val="90000"/>
              </a:lnSpc>
              <a:spcBef>
                <a:spcPts val="800"/>
              </a:spcBef>
              <a:buSzPts val="3300"/>
              <a:buChar char="•"/>
              <a:defRPr sz="3300"/>
            </a:lvl2pPr>
            <a:lvl3pPr marL="1760220" indent="-712470">
              <a:lnSpc>
                <a:spcPct val="90000"/>
              </a:lnSpc>
              <a:spcBef>
                <a:spcPts val="800"/>
              </a:spcBef>
              <a:buSzPts val="3300"/>
              <a:buChar char="•"/>
              <a:defRPr sz="3300"/>
            </a:lvl3pPr>
            <a:lvl4pPr marL="2259692" indent="-748392">
              <a:lnSpc>
                <a:spcPct val="90000"/>
              </a:lnSpc>
              <a:spcBef>
                <a:spcPts val="800"/>
              </a:spcBef>
              <a:buSzPts val="3300"/>
              <a:buChar char="•"/>
              <a:defRPr sz="3300"/>
            </a:lvl4pPr>
            <a:lvl5pPr marL="2716892" indent="-748392">
              <a:lnSpc>
                <a:spcPct val="90000"/>
              </a:lnSpc>
              <a:spcBef>
                <a:spcPts val="800"/>
              </a:spcBef>
              <a:buSzPts val="3300"/>
              <a:buChar char="•"/>
              <a:defRPr sz="33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2" name="Google Shape;359;p48"/>
          <p:cNvSpPr txBox="1"/>
          <p:nvPr>
            <p:ph type="body" sz="quarter" idx="22"/>
          </p:nvPr>
        </p:nvSpPr>
        <p:spPr>
          <a:xfrm>
            <a:off x="1635792" y="754856"/>
            <a:ext cx="3060002" cy="3003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marL="228600">
              <a:lnSpc>
                <a:spcPct val="90000"/>
              </a:lnSpc>
              <a:spcBef>
                <a:spcPts val="800"/>
              </a:spcBef>
              <a:defRPr sz="1800"/>
            </a:pPr>
          </a:p>
        </p:txBody>
      </p:sp>
      <p:pic>
        <p:nvPicPr>
          <p:cNvPr id="583" name="Google Shape;360;p48" descr="Google Shape;360;p4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8233" y="1631989"/>
            <a:ext cx="498324" cy="386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4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591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2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93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6" name="Google Shape;362;p49" descr="Google Shape;362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Google Shape;363;p49" descr="Google Shape;363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0504" y="0"/>
            <a:ext cx="7786689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Google Shape;364;p49"/>
          <p:cNvSpPr txBox="1"/>
          <p:nvPr/>
        </p:nvSpPr>
        <p:spPr>
          <a:xfrm>
            <a:off x="2003281" y="2202535"/>
            <a:ext cx="5137501" cy="101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70000"/>
              </a:lnSpc>
              <a:defRPr b="1" sz="7200">
                <a:solidFill>
                  <a:srgbClr val="FFFFFF"/>
                </a:solidFill>
              </a:defRPr>
            </a:lvl1pPr>
          </a:lstStyle>
          <a:p>
            <a:pPr/>
            <a:r>
              <a:t>Вопросы?</a:t>
            </a:r>
          </a:p>
        </p:txBody>
      </p:sp>
      <p:pic>
        <p:nvPicPr>
          <p:cNvPr id="599" name="Google Shape;365;p49" descr="Google Shape;365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Google Shape;366;p49" descr="Google Shape;366;p4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49" y="24442"/>
            <a:ext cx="9060858" cy="894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пасибо за внимание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368;p50" descr="Google Shape;368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5231" y="0"/>
            <a:ext cx="5978770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Google Shape;369;p50"/>
          <p:cNvSpPr txBox="1"/>
          <p:nvPr/>
        </p:nvSpPr>
        <p:spPr>
          <a:xfrm>
            <a:off x="290660" y="364500"/>
            <a:ext cx="4600200" cy="138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70000"/>
              </a:lnSpc>
              <a:defRPr b="1" sz="5600">
                <a:solidFill>
                  <a:srgbClr val="FFFFFF"/>
                </a:solidFill>
              </a:defRPr>
            </a:pPr>
            <a:r>
              <a:t>Спасибо </a:t>
            </a:r>
            <a:br/>
            <a:r>
              <a:t>за внимание</a:t>
            </a:r>
          </a:p>
        </p:txBody>
      </p:sp>
      <p:pic>
        <p:nvPicPr>
          <p:cNvPr id="609" name="Google Shape;370;p50" descr="Google Shape;370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850" y="4021556"/>
            <a:ext cx="4218750" cy="810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2" name="Google Shape;371;p50"/>
          <p:cNvGrpSpPr/>
          <p:nvPr/>
        </p:nvGrpSpPr>
        <p:grpSpPr>
          <a:xfrm>
            <a:off x="7880132" y="4453297"/>
            <a:ext cx="950408" cy="378004"/>
            <a:chOff x="0" y="0"/>
            <a:chExt cx="950407" cy="378003"/>
          </a:xfrm>
        </p:grpSpPr>
        <p:pic>
          <p:nvPicPr>
            <p:cNvPr id="610" name="Google Shape;372;p50" descr="Google Shape;372;p5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950408" cy="378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1" name="Google Shape;373;p50" descr="Google Shape;373;p5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44958" b="0"/>
            <a:stretch>
              <a:fillRect/>
            </a:stretch>
          </p:blipFill>
          <p:spPr>
            <a:xfrm>
              <a:off x="-1" y="-1"/>
              <a:ext cx="523130" cy="378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3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пасибо за внимание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375;p51" descr="Google Shape;375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Google Shape;376;p51"/>
          <p:cNvSpPr txBox="1"/>
          <p:nvPr/>
        </p:nvSpPr>
        <p:spPr>
          <a:xfrm>
            <a:off x="290660" y="364499"/>
            <a:ext cx="4600200" cy="80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b="1" sz="5600">
                <a:solidFill>
                  <a:srgbClr val="FFFFFF"/>
                </a:solidFill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622" name="Google Shape;377;p51"/>
          <p:cNvSpPr/>
          <p:nvPr>
            <p:ph type="pic" sz="quarter" idx="21"/>
          </p:nvPr>
        </p:nvSpPr>
        <p:spPr>
          <a:xfrm>
            <a:off x="323850" y="1655136"/>
            <a:ext cx="1734000" cy="1734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grpSp>
        <p:nvGrpSpPr>
          <p:cNvPr id="625" name="Google Shape;378;p51"/>
          <p:cNvGrpSpPr/>
          <p:nvPr/>
        </p:nvGrpSpPr>
        <p:grpSpPr>
          <a:xfrm>
            <a:off x="8025489" y="324087"/>
            <a:ext cx="795174" cy="316262"/>
            <a:chOff x="0" y="0"/>
            <a:chExt cx="795173" cy="316261"/>
          </a:xfrm>
        </p:grpSpPr>
        <p:pic>
          <p:nvPicPr>
            <p:cNvPr id="623" name="Google Shape;379;p51" descr="Google Shape;379;p5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5174" cy="316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4" name="Google Shape;380;p51" descr="Google Shape;380;p5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4958" b="0"/>
            <a:stretch>
              <a:fillRect/>
            </a:stretch>
          </p:blipFill>
          <p:spPr>
            <a:xfrm>
              <a:off x="-1" y="0"/>
              <a:ext cx="437685" cy="316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6" name="Уровень текста 1…"/>
          <p:cNvSpPr txBox="1"/>
          <p:nvPr>
            <p:ph type="body" sz="quarter" idx="1"/>
          </p:nvPr>
        </p:nvSpPr>
        <p:spPr>
          <a:xfrm>
            <a:off x="4196500" y="1628775"/>
            <a:ext cx="4315801" cy="297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lnSpc>
                <a:spcPct val="80000"/>
              </a:lnSpc>
              <a:defRPr b="1" sz="2600">
                <a:solidFill>
                  <a:srgbClr val="FFFFFF"/>
                </a:solidFill>
              </a:defRPr>
            </a:lvl1pPr>
            <a:lvl2pPr marL="228600" indent="457200">
              <a:lnSpc>
                <a:spcPct val="80000"/>
              </a:lnSpc>
              <a:defRPr b="1" sz="2600">
                <a:solidFill>
                  <a:srgbClr val="FFFFFF"/>
                </a:solidFill>
              </a:defRPr>
            </a:lvl2pPr>
            <a:lvl3pPr marL="228600" indent="914400">
              <a:lnSpc>
                <a:spcPct val="80000"/>
              </a:lnSpc>
              <a:defRPr b="1" sz="2600">
                <a:solidFill>
                  <a:srgbClr val="FFFFFF"/>
                </a:solidFill>
              </a:defRPr>
            </a:lvl3pPr>
            <a:lvl4pPr marL="228600" indent="1371600">
              <a:lnSpc>
                <a:spcPct val="80000"/>
              </a:lnSpc>
              <a:defRPr b="1" sz="2600">
                <a:solidFill>
                  <a:srgbClr val="FFFFFF"/>
                </a:solidFill>
              </a:defRPr>
            </a:lvl4pPr>
            <a:lvl5pPr marL="228600" indent="1828800">
              <a:lnSpc>
                <a:spcPct val="80000"/>
              </a:lnSpc>
              <a:defRPr b="1" sz="26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7" name="Google Shape;382;p51"/>
          <p:cNvSpPr txBox="1"/>
          <p:nvPr>
            <p:ph type="body" sz="quarter" idx="22"/>
          </p:nvPr>
        </p:nvSpPr>
        <p:spPr>
          <a:xfrm>
            <a:off x="4182279" y="2250128"/>
            <a:ext cx="4315802" cy="297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lnSpc>
                <a:spcPct val="90000"/>
              </a:lnSpc>
              <a:spcBef>
                <a:spcPts val="800"/>
              </a:spcBef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8" name="Google Shape;383;p51"/>
          <p:cNvSpPr txBox="1"/>
          <p:nvPr>
            <p:ph type="body" sz="quarter" idx="23"/>
          </p:nvPr>
        </p:nvSpPr>
        <p:spPr>
          <a:xfrm>
            <a:off x="4210050" y="2984725"/>
            <a:ext cx="3449100" cy="4692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/>
          <a:p>
            <a:pPr marL="457200" indent="-317500">
              <a:spcBef>
                <a:spcPts val="800"/>
              </a:spcBef>
              <a:buClr>
                <a:srgbClr val="FFFFFF"/>
              </a:buClr>
              <a:buSzPts val="1400"/>
              <a:buFont typeface="Arial"/>
              <a:buChar char="•"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29" name="Google Shape;384;p51" descr="Google Shape;384;p5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2542" y="4702592"/>
            <a:ext cx="2789639" cy="1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Google Shape;385;p51" descr="Google Shape;385;p5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999" y="4697031"/>
            <a:ext cx="1721370" cy="15062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Google Shape;386;p51"/>
          <p:cNvSpPr/>
          <p:nvPr>
            <p:ph type="pic" sz="quarter" idx="24"/>
          </p:nvPr>
        </p:nvSpPr>
        <p:spPr>
          <a:xfrm>
            <a:off x="2195845" y="1653961"/>
            <a:ext cx="1736102" cy="17361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32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пасибо за внимание с контактами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388;p52" descr="Google Shape;388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Google Shape;389;p52"/>
          <p:cNvSpPr txBox="1"/>
          <p:nvPr/>
        </p:nvSpPr>
        <p:spPr>
          <a:xfrm>
            <a:off x="290660" y="364499"/>
            <a:ext cx="4600200" cy="80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b="1" sz="5600">
                <a:solidFill>
                  <a:srgbClr val="FFFFFF"/>
                </a:solidFill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641" name="Google Shape;390;p52"/>
          <p:cNvSpPr/>
          <p:nvPr>
            <p:ph type="pic" sz="quarter" idx="21"/>
          </p:nvPr>
        </p:nvSpPr>
        <p:spPr>
          <a:xfrm>
            <a:off x="323849" y="1337173"/>
            <a:ext cx="1588502" cy="15885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42" name="Уровень текста 1…"/>
          <p:cNvSpPr txBox="1"/>
          <p:nvPr>
            <p:ph type="body" sz="quarter" idx="1"/>
          </p:nvPr>
        </p:nvSpPr>
        <p:spPr>
          <a:xfrm>
            <a:off x="339814" y="3139358"/>
            <a:ext cx="3282901" cy="297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1pPr>
            <a:lvl2pPr marL="228600" indent="4572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2pPr>
            <a:lvl3pPr marL="228600" indent="9144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3pPr>
            <a:lvl4pPr marL="228600" indent="13716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4pPr>
            <a:lvl5pPr marL="228600" indent="18288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3" name="Google Shape;392;p52"/>
          <p:cNvSpPr txBox="1"/>
          <p:nvPr>
            <p:ph type="body" sz="quarter" idx="22"/>
          </p:nvPr>
        </p:nvSpPr>
        <p:spPr>
          <a:xfrm>
            <a:off x="344911" y="3450949"/>
            <a:ext cx="3293702" cy="297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lnSpc>
                <a:spcPct val="90000"/>
              </a:lnSpc>
              <a:spcBef>
                <a:spcPts val="8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4" name="Google Shape;393;p52"/>
          <p:cNvSpPr txBox="1"/>
          <p:nvPr>
            <p:ph type="body" sz="quarter" idx="23"/>
          </p:nvPr>
        </p:nvSpPr>
        <p:spPr>
          <a:xfrm>
            <a:off x="342168" y="3883343"/>
            <a:ext cx="3278400" cy="4692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/>
          <a:p>
            <a:pPr marL="457200" indent="-304800">
              <a:spcBef>
                <a:spcPts val="800"/>
              </a:spcBef>
              <a:buClr>
                <a:srgbClr val="FFFFFF"/>
              </a:buClr>
              <a:buSzPts val="12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645" name="Google Shape;394;p52"/>
          <p:cNvSpPr/>
          <p:nvPr>
            <p:ph type="pic" sz="quarter" idx="24"/>
          </p:nvPr>
        </p:nvSpPr>
        <p:spPr>
          <a:xfrm>
            <a:off x="5484040" y="1336684"/>
            <a:ext cx="1589401" cy="15894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46" name="Google Shape;395;p52"/>
          <p:cNvSpPr txBox="1"/>
          <p:nvPr>
            <p:ph type="body" sz="quarter" idx="25"/>
          </p:nvPr>
        </p:nvSpPr>
        <p:spPr>
          <a:xfrm>
            <a:off x="5500004" y="3139358"/>
            <a:ext cx="3313502" cy="297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pPr>
          </a:p>
        </p:txBody>
      </p:sp>
      <p:sp>
        <p:nvSpPr>
          <p:cNvPr id="647" name="Google Shape;396;p52"/>
          <p:cNvSpPr txBox="1"/>
          <p:nvPr>
            <p:ph type="body" sz="quarter" idx="26"/>
          </p:nvPr>
        </p:nvSpPr>
        <p:spPr>
          <a:xfrm>
            <a:off x="5505103" y="3450949"/>
            <a:ext cx="3315301" cy="297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lnSpc>
                <a:spcPct val="90000"/>
              </a:lnSpc>
              <a:spcBef>
                <a:spcPts val="8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8" name="Google Shape;397;p52"/>
          <p:cNvSpPr txBox="1"/>
          <p:nvPr>
            <p:ph type="body" sz="quarter" idx="27"/>
          </p:nvPr>
        </p:nvSpPr>
        <p:spPr>
          <a:xfrm>
            <a:off x="5502357" y="3883343"/>
            <a:ext cx="3309001" cy="4692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/>
          <a:p>
            <a:pPr marL="457200" indent="-304800">
              <a:spcBef>
                <a:spcPts val="800"/>
              </a:spcBef>
              <a:buClr>
                <a:srgbClr val="FFFFFF"/>
              </a:buClr>
              <a:buSzPts val="12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</a:p>
        </p:txBody>
      </p:sp>
      <p:grpSp>
        <p:nvGrpSpPr>
          <p:cNvPr id="651" name="Google Shape;398;p52"/>
          <p:cNvGrpSpPr/>
          <p:nvPr/>
        </p:nvGrpSpPr>
        <p:grpSpPr>
          <a:xfrm>
            <a:off x="8025489" y="324087"/>
            <a:ext cx="795174" cy="316262"/>
            <a:chOff x="0" y="0"/>
            <a:chExt cx="795173" cy="316261"/>
          </a:xfrm>
        </p:grpSpPr>
        <p:pic>
          <p:nvPicPr>
            <p:cNvPr id="649" name="Google Shape;399;p52" descr="Google Shape;399;p5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5174" cy="316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0" name="Google Shape;400;p52" descr="Google Shape;400;p5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4958" b="0"/>
            <a:stretch>
              <a:fillRect/>
            </a:stretch>
          </p:blipFill>
          <p:spPr>
            <a:xfrm>
              <a:off x="-1" y="0"/>
              <a:ext cx="437685" cy="316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2" name="Google Shape;401;p52" descr="Google Shape;401;p5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2542" y="4702592"/>
            <a:ext cx="2789639" cy="1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Google Shape;402;p52" descr="Google Shape;402;p5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999" y="4697031"/>
            <a:ext cx="1721370" cy="15062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Google Shape;403;p52"/>
          <p:cNvSpPr/>
          <p:nvPr/>
        </p:nvSpPr>
        <p:spPr>
          <a:xfrm>
            <a:off x="4596219" y="1343025"/>
            <a:ext cx="1" cy="1590901"/>
          </a:xfrm>
          <a:prstGeom prst="line">
            <a:avLst/>
          </a:prstGeom>
          <a:ln w="19050" cap="rnd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55" name="Google Shape;404;p52"/>
          <p:cNvSpPr/>
          <p:nvPr>
            <p:ph type="pic" sz="quarter" idx="28"/>
          </p:nvPr>
        </p:nvSpPr>
        <p:spPr>
          <a:xfrm>
            <a:off x="2047875" y="1336097"/>
            <a:ext cx="1590900" cy="1590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56" name="Google Shape;405;p52"/>
          <p:cNvSpPr/>
          <p:nvPr>
            <p:ph type="pic" sz="quarter" idx="29"/>
          </p:nvPr>
        </p:nvSpPr>
        <p:spPr>
          <a:xfrm>
            <a:off x="7239000" y="1336097"/>
            <a:ext cx="1590900" cy="1590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57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Спасибо за внимание с контактами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407;p53"/>
          <p:cNvSpPr/>
          <p:nvPr>
            <p:ph type="pic" sz="quarter" idx="21"/>
          </p:nvPr>
        </p:nvSpPr>
        <p:spPr>
          <a:xfrm>
            <a:off x="4514849" y="2082078"/>
            <a:ext cx="846002" cy="846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665" name="Google Shape;408;p53" descr="Google Shape;408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Google Shape;409;p53"/>
          <p:cNvSpPr txBox="1"/>
          <p:nvPr/>
        </p:nvSpPr>
        <p:spPr>
          <a:xfrm>
            <a:off x="290660" y="364499"/>
            <a:ext cx="4600200" cy="80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b="1" sz="5600">
                <a:solidFill>
                  <a:srgbClr val="FFFFFF"/>
                </a:solidFill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667" name="Google Shape;410;p53"/>
          <p:cNvSpPr/>
          <p:nvPr>
            <p:ph type="pic" sz="quarter" idx="22"/>
          </p:nvPr>
        </p:nvSpPr>
        <p:spPr>
          <a:xfrm>
            <a:off x="323849" y="1344200"/>
            <a:ext cx="1588502" cy="15885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68" name="Уровень текста 1…"/>
          <p:cNvSpPr txBox="1"/>
          <p:nvPr>
            <p:ph type="body" sz="quarter" idx="1"/>
          </p:nvPr>
        </p:nvSpPr>
        <p:spPr>
          <a:xfrm>
            <a:off x="339814" y="3139358"/>
            <a:ext cx="3584401" cy="297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1pPr>
            <a:lvl2pPr marL="228600" indent="4572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2pPr>
            <a:lvl3pPr marL="228600" indent="9144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3pPr>
            <a:lvl4pPr marL="228600" indent="13716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4pPr>
            <a:lvl5pPr marL="228600" indent="1828800">
              <a:lnSpc>
                <a:spcPct val="80000"/>
              </a:lnSpc>
              <a:spcBef>
                <a:spcPts val="800"/>
              </a:spcBef>
              <a:defRPr b="1" sz="21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69" name="Google Shape;412;p53"/>
          <p:cNvSpPr txBox="1"/>
          <p:nvPr>
            <p:ph type="body" sz="quarter" idx="23"/>
          </p:nvPr>
        </p:nvSpPr>
        <p:spPr>
          <a:xfrm>
            <a:off x="344912" y="3450949"/>
            <a:ext cx="3596100" cy="297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lnSpc>
                <a:spcPct val="90000"/>
              </a:lnSpc>
              <a:spcBef>
                <a:spcPts val="8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0" name="Google Shape;413;p53"/>
          <p:cNvSpPr txBox="1"/>
          <p:nvPr>
            <p:ph type="body" sz="quarter" idx="24"/>
          </p:nvPr>
        </p:nvSpPr>
        <p:spPr>
          <a:xfrm>
            <a:off x="342167" y="3883343"/>
            <a:ext cx="3579602" cy="4692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/>
          <a:p>
            <a:pPr marL="457200" indent="-304800">
              <a:spcBef>
                <a:spcPts val="800"/>
              </a:spcBef>
              <a:buClr>
                <a:srgbClr val="FFFFFF"/>
              </a:buClr>
              <a:buSzPts val="12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671" name="Google Shape;414;p53"/>
          <p:cNvSpPr txBox="1"/>
          <p:nvPr>
            <p:ph type="body" sz="quarter" idx="25"/>
          </p:nvPr>
        </p:nvSpPr>
        <p:spPr>
          <a:xfrm>
            <a:off x="4514851" y="1302471"/>
            <a:ext cx="1290301" cy="46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57200" indent="-304800">
              <a:spcBef>
                <a:spcPts val="800"/>
              </a:spcBef>
              <a:buClr>
                <a:srgbClr val="FFFFFF"/>
              </a:buClr>
              <a:buSzPts val="12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672" name="Google Shape;415;p53"/>
          <p:cNvSpPr txBox="1"/>
          <p:nvPr>
            <p:ph type="body" sz="quarter" idx="26"/>
          </p:nvPr>
        </p:nvSpPr>
        <p:spPr>
          <a:xfrm>
            <a:off x="5953161" y="1302471"/>
            <a:ext cx="1285801" cy="46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57200" indent="-304800">
              <a:spcBef>
                <a:spcPts val="800"/>
              </a:spcBef>
              <a:buClr>
                <a:srgbClr val="FFFFFF"/>
              </a:buClr>
              <a:buSzPts val="12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673" name="Google Shape;416;p53"/>
          <p:cNvSpPr txBox="1"/>
          <p:nvPr>
            <p:ph type="body" sz="quarter" idx="27"/>
          </p:nvPr>
        </p:nvSpPr>
        <p:spPr>
          <a:xfrm>
            <a:off x="7407498" y="1302471"/>
            <a:ext cx="1269601" cy="46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57200" indent="-304800">
              <a:spcBef>
                <a:spcPts val="800"/>
              </a:spcBef>
              <a:buClr>
                <a:srgbClr val="FFFFFF"/>
              </a:buClr>
              <a:buSzPts val="12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674" name="Google Shape;417;p53"/>
          <p:cNvSpPr txBox="1"/>
          <p:nvPr>
            <p:ph type="body" sz="quarter" idx="28"/>
          </p:nvPr>
        </p:nvSpPr>
        <p:spPr>
          <a:xfrm>
            <a:off x="4518204" y="1771650"/>
            <a:ext cx="1290301" cy="469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57200" indent="-285750">
              <a:spcBef>
                <a:spcPts val="800"/>
              </a:spcBef>
              <a:buClr>
                <a:srgbClr val="B3BFCA"/>
              </a:buClr>
              <a:buSzPts val="900"/>
              <a:buFont typeface="Arial"/>
              <a:buChar char="•"/>
              <a:defRPr sz="900" u="sng">
                <a:solidFill>
                  <a:srgbClr val="B3BFCA"/>
                </a:solidFill>
              </a:defRPr>
            </a:pPr>
          </a:p>
        </p:txBody>
      </p:sp>
      <p:sp>
        <p:nvSpPr>
          <p:cNvPr id="675" name="Google Shape;418;p53"/>
          <p:cNvSpPr txBox="1"/>
          <p:nvPr>
            <p:ph type="body" sz="quarter" idx="29"/>
          </p:nvPr>
        </p:nvSpPr>
        <p:spPr>
          <a:xfrm>
            <a:off x="5954869" y="1771650"/>
            <a:ext cx="1284001" cy="469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57200" indent="-285750">
              <a:spcBef>
                <a:spcPts val="800"/>
              </a:spcBef>
              <a:buClr>
                <a:srgbClr val="B3BFCA"/>
              </a:buClr>
              <a:buSzPts val="900"/>
              <a:buFont typeface="Arial"/>
              <a:buChar char="•"/>
              <a:defRPr sz="900" u="sng">
                <a:solidFill>
                  <a:srgbClr val="B3BFCA"/>
                </a:solidFill>
              </a:defRPr>
            </a:pPr>
          </a:p>
        </p:txBody>
      </p:sp>
      <p:sp>
        <p:nvSpPr>
          <p:cNvPr id="676" name="Google Shape;419;p53"/>
          <p:cNvSpPr txBox="1"/>
          <p:nvPr>
            <p:ph type="body" sz="quarter" idx="30"/>
          </p:nvPr>
        </p:nvSpPr>
        <p:spPr>
          <a:xfrm>
            <a:off x="7386973" y="1771650"/>
            <a:ext cx="1290301" cy="469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57200" indent="-285750">
              <a:spcBef>
                <a:spcPts val="800"/>
              </a:spcBef>
              <a:buClr>
                <a:srgbClr val="B3BFCA"/>
              </a:buClr>
              <a:buSzPts val="900"/>
              <a:buFont typeface="Arial"/>
              <a:buChar char="•"/>
              <a:defRPr sz="900" u="sng">
                <a:solidFill>
                  <a:srgbClr val="B3BFCA"/>
                </a:solidFill>
              </a:defRPr>
            </a:pPr>
          </a:p>
        </p:txBody>
      </p:sp>
      <p:sp>
        <p:nvSpPr>
          <p:cNvPr id="677" name="Google Shape;420;p53"/>
          <p:cNvSpPr/>
          <p:nvPr/>
        </p:nvSpPr>
        <p:spPr>
          <a:xfrm>
            <a:off x="4067175" y="1343025"/>
            <a:ext cx="0" cy="1590901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680" name="Google Shape;421;p53"/>
          <p:cNvGrpSpPr/>
          <p:nvPr/>
        </p:nvGrpSpPr>
        <p:grpSpPr>
          <a:xfrm>
            <a:off x="8025489" y="324087"/>
            <a:ext cx="795174" cy="316262"/>
            <a:chOff x="0" y="0"/>
            <a:chExt cx="795173" cy="316261"/>
          </a:xfrm>
        </p:grpSpPr>
        <p:pic>
          <p:nvPicPr>
            <p:cNvPr id="678" name="Google Shape;422;p53" descr="Google Shape;422;p5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5174" cy="316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9" name="Google Shape;423;p53" descr="Google Shape;423;p5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4958" b="0"/>
            <a:stretch>
              <a:fillRect/>
            </a:stretch>
          </p:blipFill>
          <p:spPr>
            <a:xfrm>
              <a:off x="-1" y="0"/>
              <a:ext cx="437685" cy="316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81" name="Google Shape;424;p53" descr="Google Shape;424;p5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92691" y="4697031"/>
            <a:ext cx="1721370" cy="150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Google Shape;425;p53" descr="Google Shape;425;p5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491" y="4702592"/>
            <a:ext cx="2789640" cy="1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Google Shape;426;p53"/>
          <p:cNvSpPr/>
          <p:nvPr>
            <p:ph type="pic" sz="quarter" idx="31"/>
          </p:nvPr>
        </p:nvSpPr>
        <p:spPr>
          <a:xfrm>
            <a:off x="2047875" y="1343025"/>
            <a:ext cx="1590900" cy="15909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84" name="Google Shape;427;p53"/>
          <p:cNvSpPr/>
          <p:nvPr>
            <p:ph type="pic" sz="quarter" idx="32"/>
          </p:nvPr>
        </p:nvSpPr>
        <p:spPr>
          <a:xfrm>
            <a:off x="4524375" y="2085975"/>
            <a:ext cx="838200" cy="838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85" name="Google Shape;428;p53"/>
          <p:cNvSpPr/>
          <p:nvPr>
            <p:ph type="pic" sz="quarter" idx="33"/>
          </p:nvPr>
        </p:nvSpPr>
        <p:spPr>
          <a:xfrm>
            <a:off x="5943600" y="2085975"/>
            <a:ext cx="838200" cy="838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86" name="Google Shape;429;p53"/>
          <p:cNvSpPr/>
          <p:nvPr>
            <p:ph type="pic" sz="quarter" idx="34"/>
          </p:nvPr>
        </p:nvSpPr>
        <p:spPr>
          <a:xfrm>
            <a:off x="7381875" y="2085975"/>
            <a:ext cx="838200" cy="838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87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Разделитель голубой">
    <p:bg>
      <p:bgPr>
        <a:solidFill>
          <a:srgbClr val="00A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Текст заголовка"/>
          <p:cNvSpPr txBox="1"/>
          <p:nvPr>
            <p:ph type="title"/>
          </p:nvPr>
        </p:nvSpPr>
        <p:spPr>
          <a:xfrm>
            <a:off x="324463" y="332245"/>
            <a:ext cx="7061701" cy="4452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95" name="Уровень текста 1…"/>
          <p:cNvSpPr txBox="1"/>
          <p:nvPr>
            <p:ph type="body" sz="quarter" idx="1"/>
          </p:nvPr>
        </p:nvSpPr>
        <p:spPr>
          <a:xfrm>
            <a:off x="324463" y="1075841"/>
            <a:ext cx="7061701" cy="2307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spcBef>
                <a:spcPts val="800"/>
              </a:spcBef>
              <a:defRPr sz="1500">
                <a:solidFill>
                  <a:srgbClr val="FFFFFF"/>
                </a:solidFill>
              </a:defRPr>
            </a:lvl1pPr>
            <a:lvl2pPr marL="914400" indent="-323850"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marL="1371600" indent="-323850"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marL="1828800" indent="-323850"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marL="2286000" indent="-323850"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96" name="Google Shape;433;p54"/>
          <p:cNvSpPr/>
          <p:nvPr/>
        </p:nvSpPr>
        <p:spPr>
          <a:xfrm>
            <a:off x="8397331" y="332627"/>
            <a:ext cx="422227" cy="300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7" name="Номер слайда"/>
          <p:cNvSpPr txBox="1"/>
          <p:nvPr>
            <p:ph type="sldNum" sz="quarter" idx="2"/>
          </p:nvPr>
        </p:nvSpPr>
        <p:spPr>
          <a:xfrm>
            <a:off x="6344813" y="4629150"/>
            <a:ext cx="208388" cy="191811"/>
          </a:xfrm>
          <a:prstGeom prst="rect">
            <a:avLst/>
          </a:prstGeom>
        </p:spPr>
        <p:txBody>
          <a:bodyPr lIns="34275" tIns="34275" rIns="34275" bIns="34275" anchor="t"/>
          <a:lstStyle>
            <a:lvl1pPr>
              <a:defRPr>
                <a:solidFill>
                  <a:srgbClr val="35353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69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71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" name="Google Shape;86;p19" descr="Google Shape;86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Текст заголовка"/>
          <p:cNvSpPr txBox="1"/>
          <p:nvPr>
            <p:ph type="title"/>
          </p:nvPr>
        </p:nvSpPr>
        <p:spPr>
          <a:xfrm>
            <a:off x="324463" y="317468"/>
            <a:ext cx="7212002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6" name="Google Shape;88;p19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889CAF"/>
                </a:solidFill>
              </a:defRPr>
            </a:pPr>
          </a:p>
        </p:txBody>
      </p:sp>
      <p:sp>
        <p:nvSpPr>
          <p:cNvPr id="77" name="Google Shape;89;p19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8ABFFF"/>
                </a:solidFill>
              </a:defRPr>
            </a:pPr>
          </a:p>
        </p:txBody>
      </p:sp>
      <p:pic>
        <p:nvPicPr>
          <p:cNvPr id="78" name="Google Shape;90;p19" descr="Google Shape;90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" name="Google Shape;91;p19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79" name="Google Shape;92;p19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" name="Google Shape;93;p19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81" name="Google Shape;94;p19" descr="Google Shape;94;p1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90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1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92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" name="Текст заголовка"/>
          <p:cNvSpPr txBox="1"/>
          <p:nvPr>
            <p:ph type="title"/>
          </p:nvPr>
        </p:nvSpPr>
        <p:spPr>
          <a:xfrm>
            <a:off x="324463" y="317468"/>
            <a:ext cx="7212002" cy="4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3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6" name="Уровень текста 1…"/>
          <p:cNvSpPr txBox="1"/>
          <p:nvPr>
            <p:ph type="body" sz="quarter" idx="1"/>
          </p:nvPr>
        </p:nvSpPr>
        <p:spPr>
          <a:xfrm>
            <a:off x="323850" y="2208808"/>
            <a:ext cx="4175401" cy="1671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defRPr sz="1100">
                <a:solidFill>
                  <a:srgbClr val="FFFFFF"/>
                </a:solidFill>
              </a:defRPr>
            </a:lvl1pPr>
            <a:lvl2pPr marL="914400" indent="-298450">
              <a:buSzPts val="1100"/>
              <a:buChar char="▪"/>
              <a:defRPr sz="1100">
                <a:solidFill>
                  <a:srgbClr val="FFFFFF"/>
                </a:solidFill>
              </a:defRPr>
            </a:lvl2pPr>
            <a:lvl3pPr marL="1371600" indent="-298450">
              <a:buSzPts val="1100"/>
              <a:buChar char="―"/>
              <a:defRPr sz="1100">
                <a:solidFill>
                  <a:srgbClr val="FFFFFF"/>
                </a:solidFill>
              </a:defRPr>
            </a:lvl3pPr>
            <a:lvl4pPr marL="1828800" indent="-298450">
              <a:buSzPts val="1100"/>
              <a:buAutoNum type="arabicPeriod" startAt="1"/>
              <a:defRPr sz="1100">
                <a:solidFill>
                  <a:srgbClr val="FFFFFF"/>
                </a:solidFill>
              </a:defRPr>
            </a:lvl4pPr>
            <a:lvl5pPr marL="228600" indent="1828800">
              <a:defRPr sz="11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Google Shape;98;p20"/>
          <p:cNvSpPr txBox="1"/>
          <p:nvPr>
            <p:ph type="body" sz="quarter" idx="21"/>
          </p:nvPr>
        </p:nvSpPr>
        <p:spPr>
          <a:xfrm>
            <a:off x="4643437" y="2208808"/>
            <a:ext cx="4175401" cy="1671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defRPr sz="1100">
                <a:solidFill>
                  <a:srgbClr val="FFFFFF"/>
                </a:solidFill>
              </a:defRPr>
            </a:pPr>
          </a:p>
        </p:txBody>
      </p:sp>
      <p:sp>
        <p:nvSpPr>
          <p:cNvPr id="98" name="Google Shape;99;p20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889CAF"/>
                </a:solidFill>
              </a:defRPr>
            </a:pPr>
          </a:p>
        </p:txBody>
      </p:sp>
      <p:sp>
        <p:nvSpPr>
          <p:cNvPr id="99" name="Google Shape;100;p20"/>
          <p:cNvSpPr txBox="1"/>
          <p:nvPr>
            <p:ph type="body" sz="quarter" idx="22"/>
          </p:nvPr>
        </p:nvSpPr>
        <p:spPr>
          <a:xfrm>
            <a:off x="324463" y="875959"/>
            <a:ext cx="7212002" cy="1848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8600">
              <a:defRPr sz="1200">
                <a:solidFill>
                  <a:srgbClr val="00ADEB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107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09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Уровень текста 1…"/>
          <p:cNvSpPr txBox="1"/>
          <p:nvPr>
            <p:ph type="body" sz="quarter" idx="1"/>
          </p:nvPr>
        </p:nvSpPr>
        <p:spPr>
          <a:xfrm>
            <a:off x="324463" y="758427"/>
            <a:ext cx="7212002" cy="18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spcBef>
                <a:spcPts val="500"/>
              </a:spcBef>
              <a:defRPr sz="1200">
                <a:solidFill>
                  <a:srgbClr val="00AAE5"/>
                </a:solidFill>
              </a:defRPr>
            </a:lvl1pPr>
            <a:lvl2pPr marL="228600" indent="457200">
              <a:spcBef>
                <a:spcPts val="500"/>
              </a:spcBef>
              <a:defRPr sz="1200">
                <a:solidFill>
                  <a:srgbClr val="00AAE5"/>
                </a:solidFill>
              </a:defRPr>
            </a:lvl2pPr>
            <a:lvl3pPr marL="1371600" indent="-304800">
              <a:spcBef>
                <a:spcPts val="500"/>
              </a:spcBef>
              <a:buSzPts val="1200"/>
              <a:buChar char="•"/>
              <a:defRPr sz="1200">
                <a:solidFill>
                  <a:srgbClr val="00AAE5"/>
                </a:solidFill>
              </a:defRPr>
            </a:lvl3pPr>
            <a:lvl4pPr marL="1828800" indent="-304800">
              <a:spcBef>
                <a:spcPts val="500"/>
              </a:spcBef>
              <a:buSzPts val="1200"/>
              <a:buChar char="•"/>
              <a:defRPr sz="1200">
                <a:solidFill>
                  <a:srgbClr val="00AAE5"/>
                </a:solidFill>
              </a:defRPr>
            </a:lvl4pPr>
            <a:lvl5pPr marL="2286000" indent="-304800">
              <a:spcBef>
                <a:spcPts val="500"/>
              </a:spcBef>
              <a:buSzPts val="1200"/>
              <a:buChar char="•"/>
              <a:defRPr sz="1200">
                <a:solidFill>
                  <a:srgbClr val="00AAE5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3" name="Текст заголовка"/>
          <p:cNvSpPr txBox="1"/>
          <p:nvPr>
            <p:ph type="title"/>
          </p:nvPr>
        </p:nvSpPr>
        <p:spPr>
          <a:xfrm>
            <a:off x="324463" y="317468"/>
            <a:ext cx="7212002" cy="2781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23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4" name="Google Shape;105;p21"/>
          <p:cNvSpPr txBox="1"/>
          <p:nvPr>
            <p:ph type="body" sz="quarter" idx="21"/>
          </p:nvPr>
        </p:nvSpPr>
        <p:spPr>
          <a:xfrm>
            <a:off x="323849" y="1093791"/>
            <a:ext cx="7212902" cy="1129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57200" indent="-36195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ts val="2100"/>
              <a:buFont typeface="Arial"/>
              <a:buChar char="•"/>
              <a:defRPr sz="21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итель тем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09;p23" descr="Google Shape;109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110;p23" descr="Google Shape;110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821" y="329243"/>
            <a:ext cx="2771776" cy="150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Google Shape;111;p23" descr="Google Shape;111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Текст заголовка"/>
          <p:cNvSpPr txBox="1"/>
          <p:nvPr>
            <p:ph type="title"/>
          </p:nvPr>
        </p:nvSpPr>
        <p:spPr>
          <a:xfrm>
            <a:off x="324463" y="1729675"/>
            <a:ext cx="4466701" cy="997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80000"/>
              </a:lnSpc>
              <a:defRPr b="1" sz="41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5" name="Уровень текста 1…"/>
          <p:cNvSpPr txBox="1"/>
          <p:nvPr>
            <p:ph type="body" sz="quarter" idx="1"/>
          </p:nvPr>
        </p:nvSpPr>
        <p:spPr>
          <a:xfrm>
            <a:off x="324463" y="2862072"/>
            <a:ext cx="4466701" cy="2307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228600">
              <a:lnSpc>
                <a:spcPct val="90000"/>
              </a:lnSpc>
              <a:spcBef>
                <a:spcPts val="800"/>
              </a:spcBef>
              <a:defRPr sz="1500">
                <a:solidFill>
                  <a:srgbClr val="FFFFFF"/>
                </a:solidFill>
              </a:defRPr>
            </a:lvl1pPr>
            <a:lvl2pPr marL="857250" indent="-285750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2pPr>
            <a:lvl3pPr marL="1371600" indent="-323850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3pPr>
            <a:lvl4pPr marL="1851478" indent="-340178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90000"/>
              </a:lnSpc>
              <a:spcBef>
                <a:spcPts val="800"/>
              </a:spcBef>
              <a:buSzPts val="1500"/>
              <a:buChar char="•"/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6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итульный слайд_градиент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15;p24" descr="Google Shape;11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116;p24" descr="Google Shape;11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6960" y="11989"/>
            <a:ext cx="6077042" cy="513151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Текст заголовка"/>
          <p:cNvSpPr txBox="1"/>
          <p:nvPr>
            <p:ph type="title"/>
          </p:nvPr>
        </p:nvSpPr>
        <p:spPr>
          <a:xfrm>
            <a:off x="323181" y="3247848"/>
            <a:ext cx="6350401" cy="11322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lnSpc>
                <a:spcPct val="70000"/>
              </a:lnSpc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6" name="Уровень текста 1…"/>
          <p:cNvSpPr txBox="1"/>
          <p:nvPr>
            <p:ph type="body" sz="quarter" idx="1"/>
          </p:nvPr>
        </p:nvSpPr>
        <p:spPr>
          <a:xfrm>
            <a:off x="319704" y="4581673"/>
            <a:ext cx="6350400" cy="2307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marL="228600">
              <a:lnSpc>
                <a:spcPct val="80000"/>
              </a:lnSpc>
              <a:defRPr sz="1500">
                <a:solidFill>
                  <a:srgbClr val="FFFFFF"/>
                </a:solidFill>
              </a:defRPr>
            </a:lvl1pPr>
            <a:lvl2pPr marL="228600" indent="457200">
              <a:lnSpc>
                <a:spcPct val="80000"/>
              </a:lnSpc>
              <a:defRPr sz="1500">
                <a:solidFill>
                  <a:srgbClr val="FFFFFF"/>
                </a:solidFill>
              </a:defRPr>
            </a:lvl2pPr>
            <a:lvl3pPr marL="228600" indent="914400">
              <a:lnSpc>
                <a:spcPct val="80000"/>
              </a:lnSpc>
              <a:defRPr sz="1500">
                <a:solidFill>
                  <a:srgbClr val="FFFFFF"/>
                </a:solidFill>
              </a:defRPr>
            </a:lvl3pPr>
            <a:lvl4pPr marL="228600" indent="1371600">
              <a:lnSpc>
                <a:spcPct val="80000"/>
              </a:lnSpc>
              <a:defRPr sz="1500">
                <a:solidFill>
                  <a:srgbClr val="FFFFFF"/>
                </a:solidFill>
              </a:defRPr>
            </a:lvl4pPr>
            <a:lvl5pPr marL="228600" indent="1828800">
              <a:lnSpc>
                <a:spcPct val="80000"/>
              </a:lnSpc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37" name="Google Shape;119;p24" descr="Google Shape;119;p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96250" y="4515041"/>
            <a:ext cx="734249" cy="29203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Google Shape;120;p24"/>
          <p:cNvSpPr/>
          <p:nvPr/>
        </p:nvSpPr>
        <p:spPr>
          <a:xfrm rot="10800000">
            <a:off x="4878871" y="5143674"/>
            <a:ext cx="5327401" cy="120900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9" name="Google Shape;121;p24" descr="Google Shape;121;p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850" y="323999"/>
            <a:ext cx="4182002" cy="81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Титульный слайд_градиент">
    <p:bg>
      <p:bgPr>
        <a:solidFill>
          <a:srgbClr val="F1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23;p25" descr="Google Shape;123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Google Shape;124;p25" descr="Google Shape;124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6960" y="11989"/>
            <a:ext cx="6077042" cy="513151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Текст заголовка"/>
          <p:cNvSpPr txBox="1"/>
          <p:nvPr>
            <p:ph type="title"/>
          </p:nvPr>
        </p:nvSpPr>
        <p:spPr>
          <a:xfrm>
            <a:off x="323181" y="3247848"/>
            <a:ext cx="6350401" cy="11322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lnSpc>
                <a:spcPct val="70000"/>
              </a:lnSpc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50" name="Уровень текста 1…"/>
          <p:cNvSpPr txBox="1"/>
          <p:nvPr>
            <p:ph type="body" sz="quarter" idx="1"/>
          </p:nvPr>
        </p:nvSpPr>
        <p:spPr>
          <a:xfrm>
            <a:off x="319704" y="4581673"/>
            <a:ext cx="6350400" cy="23070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marL="228600">
              <a:lnSpc>
                <a:spcPct val="80000"/>
              </a:lnSpc>
              <a:defRPr sz="1500">
                <a:solidFill>
                  <a:srgbClr val="FFFFFF"/>
                </a:solidFill>
              </a:defRPr>
            </a:lvl1pPr>
            <a:lvl2pPr marL="228600" indent="457200">
              <a:lnSpc>
                <a:spcPct val="80000"/>
              </a:lnSpc>
              <a:defRPr sz="1500">
                <a:solidFill>
                  <a:srgbClr val="FFFFFF"/>
                </a:solidFill>
              </a:defRPr>
            </a:lvl2pPr>
            <a:lvl3pPr marL="228600" indent="914400">
              <a:lnSpc>
                <a:spcPct val="80000"/>
              </a:lnSpc>
              <a:defRPr sz="1500">
                <a:solidFill>
                  <a:srgbClr val="FFFFFF"/>
                </a:solidFill>
              </a:defRPr>
            </a:lvl3pPr>
            <a:lvl4pPr marL="228600" indent="1371600">
              <a:lnSpc>
                <a:spcPct val="80000"/>
              </a:lnSpc>
              <a:defRPr sz="1500">
                <a:solidFill>
                  <a:srgbClr val="FFFFFF"/>
                </a:solidFill>
              </a:defRPr>
            </a:lvl4pPr>
            <a:lvl5pPr marL="228600" indent="1828800">
              <a:lnSpc>
                <a:spcPct val="80000"/>
              </a:lnSpc>
              <a:defRPr sz="15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51" name="Google Shape;127;p25" descr="Google Shape;127;p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96250" y="4515041"/>
            <a:ext cx="734249" cy="29203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Google Shape;128;p25"/>
          <p:cNvSpPr/>
          <p:nvPr>
            <p:ph type="pic" sz="quarter" idx="21"/>
          </p:nvPr>
        </p:nvSpPr>
        <p:spPr>
          <a:xfrm>
            <a:off x="7581899" y="314324"/>
            <a:ext cx="1238102" cy="12381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53" name="Google Shape;129;p25"/>
          <p:cNvSpPr txBox="1"/>
          <p:nvPr>
            <p:ph type="body" sz="quarter" idx="22"/>
          </p:nvPr>
        </p:nvSpPr>
        <p:spPr>
          <a:xfrm>
            <a:off x="6602186" y="1685925"/>
            <a:ext cx="2305201" cy="514500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/>
          <a:p>
            <a:pPr marL="228600" algn="r">
              <a:lnSpc>
                <a:spcPct val="85000"/>
              </a:lnSpc>
              <a:spcBef>
                <a:spcPts val="800"/>
              </a:spcBef>
              <a:defRPr b="1" sz="1800">
                <a:solidFill>
                  <a:srgbClr val="FFFFFF"/>
                </a:solidFill>
              </a:defRPr>
            </a:pPr>
          </a:p>
        </p:txBody>
      </p:sp>
      <p:sp>
        <p:nvSpPr>
          <p:cNvPr id="154" name="Google Shape;130;p25"/>
          <p:cNvSpPr txBox="1"/>
          <p:nvPr>
            <p:ph type="body" sz="quarter" idx="23"/>
          </p:nvPr>
        </p:nvSpPr>
        <p:spPr>
          <a:xfrm>
            <a:off x="6602186" y="2200275"/>
            <a:ext cx="2305201" cy="514500"/>
          </a:xfrm>
          <a:prstGeom prst="rect">
            <a:avLst/>
          </a:prstGeom>
        </p:spPr>
        <p:txBody>
          <a:bodyPr lIns="34275" tIns="34275" rIns="34275" bIns="34275">
            <a:normAutofit fontScale="100000" lnSpcReduction="0"/>
          </a:bodyPr>
          <a:lstStyle/>
          <a:p>
            <a:pPr marL="228600" algn="r">
              <a:lnSpc>
                <a:spcPct val="85000"/>
              </a:lnSpc>
              <a:spcBef>
                <a:spcPts val="800"/>
              </a:spcBef>
              <a:defRPr sz="1500">
                <a:solidFill>
                  <a:srgbClr val="FFFFFF"/>
                </a:solidFill>
              </a:defRPr>
            </a:pPr>
          </a:p>
        </p:txBody>
      </p:sp>
      <p:pic>
        <p:nvPicPr>
          <p:cNvPr id="155" name="Google Shape;131;p25" descr="Google Shape;131;p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850" y="323999"/>
            <a:ext cx="4182002" cy="810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3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;p15" descr="Google Shape;6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oogle Shape;62;p15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3" name="Google Shape;63;p15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" name="Google Shape;64;p15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" name="Google Shape;65;p15" descr="Google Shape;65;p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Номер слайда"/>
          <p:cNvSpPr txBox="1"/>
          <p:nvPr>
            <p:ph type="sldNum" sz="quarter" idx="2"/>
          </p:nvPr>
        </p:nvSpPr>
        <p:spPr>
          <a:xfrm>
            <a:off x="8682313" y="314917"/>
            <a:ext cx="139838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900">
                <a:solidFill>
                  <a:srgbClr val="59595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" name="Google Shape;259;p40"/>
          <p:cNvSpPr txBox="1"/>
          <p:nvPr/>
        </p:nvSpPr>
        <p:spPr>
          <a:xfrm>
            <a:off x="8494959" y="315468"/>
            <a:ext cx="324001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r">
              <a:defRPr sz="800">
                <a:solidFill>
                  <a:srgbClr val="595959"/>
                </a:solidFill>
              </a:defRPr>
            </a:pPr>
          </a:p>
        </p:txBody>
      </p:sp>
      <p:pic>
        <p:nvPicPr>
          <p:cNvPr id="9" name="Google Shape;260;p40" descr="Google Shape;260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99" y="4688759"/>
            <a:ext cx="1697146" cy="14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oogle Shape;261;p40"/>
          <p:cNvGrpSpPr/>
          <p:nvPr/>
        </p:nvGrpSpPr>
        <p:grpSpPr>
          <a:xfrm>
            <a:off x="8291524" y="4688573"/>
            <a:ext cx="533275" cy="148515"/>
            <a:chOff x="0" y="0"/>
            <a:chExt cx="533274" cy="148513"/>
          </a:xfrm>
        </p:grpSpPr>
        <p:sp>
          <p:nvSpPr>
            <p:cNvPr id="10" name="Google Shape;262;p40"/>
            <p:cNvSpPr/>
            <p:nvPr/>
          </p:nvSpPr>
          <p:spPr>
            <a:xfrm>
              <a:off x="-1" y="0"/>
              <a:ext cx="148514" cy="148514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" name="Google Shape;263;p40"/>
            <p:cNvSpPr/>
            <p:nvPr/>
          </p:nvSpPr>
          <p:spPr>
            <a:xfrm>
              <a:off x="202967" y="0"/>
              <a:ext cx="148515" cy="148514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" name="Google Shape;264;p40" descr="Google Shape;264;p4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7506" y="-1"/>
              <a:ext cx="145769" cy="14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" name="Текст заголовка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Текст заголовка</a:t>
            </a:r>
          </a:p>
        </p:txBody>
      </p:sp>
      <p:sp>
        <p:nvSpPr>
          <p:cNvPr id="15" name="Уровень текста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66;p15"/>
          <p:cNvSpPr txBox="1"/>
          <p:nvPr>
            <p:ph type="sldNum" sz="quarter" idx="2"/>
          </p:nvPr>
        </p:nvSpPr>
        <p:spPr>
          <a:xfrm>
            <a:off x="8695150" y="31491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7" name="Google Shape;439;p55"/>
          <p:cNvSpPr txBox="1"/>
          <p:nvPr/>
        </p:nvSpPr>
        <p:spPr>
          <a:xfrm>
            <a:off x="148673" y="4922980"/>
            <a:ext cx="265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708" name="Текст 3"/>
          <p:cNvSpPr txBox="1"/>
          <p:nvPr/>
        </p:nvSpPr>
        <p:spPr>
          <a:xfrm>
            <a:off x="360749" y="1943392"/>
            <a:ext cx="7212902" cy="112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95250">
              <a:lnSpc>
                <a:spcPct val="72000"/>
              </a:lnSpc>
              <a:spcBef>
                <a:spcPts val="800"/>
              </a:spcBef>
              <a:defRPr b="1" sz="2800">
                <a:solidFill>
                  <a:srgbClr val="00AAE6"/>
                </a:solidFill>
              </a:defRPr>
            </a:pPr>
            <a:r>
              <a:t>Трек: Объединение данных пользователя в золотую запись </a:t>
            </a:r>
          </a:p>
          <a:p>
            <a:pPr indent="95250">
              <a:lnSpc>
                <a:spcPct val="72000"/>
              </a:lnSpc>
              <a:spcBef>
                <a:spcPts val="800"/>
              </a:spcBef>
              <a:defRPr b="1" sz="2800">
                <a:solidFill>
                  <a:srgbClr val="00AAE6"/>
                </a:solidFill>
              </a:defRPr>
            </a:pPr>
            <a:r>
              <a:t>Команда: </a:t>
            </a:r>
            <a:r>
              <a:t>BlackLotus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66;p15"/>
          <p:cNvSpPr txBox="1"/>
          <p:nvPr>
            <p:ph type="sldNum" sz="quarter" idx="2"/>
          </p:nvPr>
        </p:nvSpPr>
        <p:spPr>
          <a:xfrm>
            <a:off x="8682313" y="314917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19" y="633407"/>
            <a:ext cx="8640962" cy="4148825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Текст 3"/>
          <p:cNvSpPr txBox="1"/>
          <p:nvPr/>
        </p:nvSpPr>
        <p:spPr>
          <a:xfrm>
            <a:off x="330192" y="68507"/>
            <a:ext cx="8123616" cy="112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indent="95250">
              <a:lnSpc>
                <a:spcPct val="90000"/>
              </a:lnSpc>
              <a:spcBef>
                <a:spcPts val="800"/>
              </a:spcBef>
              <a:defRPr b="1" sz="2400">
                <a:solidFill>
                  <a:srgbClr val="00AAE6"/>
                </a:solidFill>
              </a:defRPr>
            </a:lvl1pPr>
          </a:lstStyle>
          <a:p>
            <a:pPr/>
            <a:r>
              <a:t>Этапы обработки данных</a:t>
            </a:r>
          </a:p>
        </p:txBody>
      </p:sp>
      <p:sp>
        <p:nvSpPr>
          <p:cNvPr id="753" name="TextBox 2"/>
          <p:cNvSpPr txBox="1"/>
          <p:nvPr/>
        </p:nvSpPr>
        <p:spPr>
          <a:xfrm>
            <a:off x="1271383" y="1261269"/>
            <a:ext cx="6601233" cy="289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2162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Наш алгоритм основан на автоматизации. Он работает по следующей схеме:</a:t>
            </a:r>
            <a:br/>
            <a:r>
              <a:t> 1. Очистка данных: исключение пустых строк, некорректных значений и явных ошибок.</a:t>
            </a:r>
            <a:br/>
            <a:r>
              <a:t> 2. Группировка дубликатов: использование идентификаторов и ключевых полей для объединения записей.</a:t>
            </a:r>
            <a:br/>
            <a:r>
              <a:t> 3. Определение “золотой записи”: взвешивание данных по критериям актуальности, частоты и полноты.</a:t>
            </a:r>
            <a:br/>
            <a:r>
              <a:t> 4. Генерация итогового набора данных: формирование единого набора достоверных записей.</a:t>
            </a:r>
            <a:br/>
            <a:br/>
            <a:r>
              <a:t>Каждый этап позволяет минимизировать влияние ошибок и повысить качество итоговых данных.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66;p15"/>
          <p:cNvSpPr txBox="1"/>
          <p:nvPr>
            <p:ph type="sldNum" sz="quarter" idx="2"/>
          </p:nvPr>
        </p:nvSpPr>
        <p:spPr>
          <a:xfrm>
            <a:off x="8690797" y="314917"/>
            <a:ext cx="131354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6" name="Текст 3"/>
          <p:cNvSpPr txBox="1"/>
          <p:nvPr>
            <p:ph type="body" sz="quarter" idx="1"/>
          </p:nvPr>
        </p:nvSpPr>
        <p:spPr>
          <a:xfrm>
            <a:off x="324749" y="395391"/>
            <a:ext cx="7212902" cy="1129802"/>
          </a:xfrm>
          <a:prstGeom prst="rect">
            <a:avLst/>
          </a:prstGeom>
        </p:spPr>
        <p:txBody>
          <a:bodyPr/>
          <a:lstStyle>
            <a:lvl1pPr marL="0" indent="952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00AAE6"/>
                </a:solidFill>
              </a:defRPr>
            </a:lvl1pPr>
          </a:lstStyle>
          <a:p>
            <a:pPr/>
            <a:r>
              <a:t>Архитектура решения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66;p15"/>
          <p:cNvSpPr txBox="1"/>
          <p:nvPr>
            <p:ph type="sldNum" sz="quarter" idx="2"/>
          </p:nvPr>
        </p:nvSpPr>
        <p:spPr>
          <a:xfrm>
            <a:off x="8682313" y="314917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19" y="633407"/>
            <a:ext cx="8640962" cy="4148825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Текст 3"/>
          <p:cNvSpPr txBox="1"/>
          <p:nvPr/>
        </p:nvSpPr>
        <p:spPr>
          <a:xfrm>
            <a:off x="330192" y="68507"/>
            <a:ext cx="8123616" cy="112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indent="95250">
              <a:lnSpc>
                <a:spcPct val="90000"/>
              </a:lnSpc>
              <a:spcBef>
                <a:spcPts val="800"/>
              </a:spcBef>
              <a:defRPr b="1" sz="2400">
                <a:solidFill>
                  <a:srgbClr val="00AAE6"/>
                </a:solidFill>
              </a:defRPr>
            </a:lvl1pPr>
          </a:lstStyle>
          <a:p>
            <a:pPr/>
            <a:r>
              <a:t>Технологии и алгоритмы</a:t>
            </a:r>
          </a:p>
        </p:txBody>
      </p:sp>
      <p:sp>
        <p:nvSpPr>
          <p:cNvPr id="761" name="TextBox 2"/>
          <p:cNvSpPr txBox="1"/>
          <p:nvPr/>
        </p:nvSpPr>
        <p:spPr>
          <a:xfrm>
            <a:off x="1271383" y="1261269"/>
            <a:ext cx="6601233" cy="289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2162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Для реализации мы используем современные технологии:</a:t>
            </a:r>
            <a:br/>
            <a:r>
              <a:t> 1. Обработка данных:</a:t>
            </a:r>
            <a:br/>
            <a:r>
              <a:t> • Python и Pandas для анализа и очистки.</a:t>
            </a:r>
            <a:br/>
            <a:r>
              <a:t> • PySpark для масштабируемости и работы с большими объемами данных.</a:t>
            </a:r>
            <a:br/>
            <a:r>
              <a:t> 2. Алгоритм объединения:</a:t>
            </a:r>
            <a:br/>
            <a:r>
              <a:t> • Матрица схожести для идентификации дубликатов.</a:t>
            </a:r>
            <a:br/>
            <a:r>
              <a:t> • Весовые коэффициенты для определения значимости полей (например, “дата обновления”).</a:t>
            </a:r>
            <a:br/>
            <a:r>
              <a:t> 3. Оптимизация:</a:t>
            </a:r>
            <a:br/>
            <a:r>
              <a:t> • Параллельная обработка данных для увеличения скорости выполнения.</a:t>
            </a:r>
            <a:br/>
            <a:br/>
            <a:r>
              <a:t>Эта архитектура позволяет быстро и точно находить “золотые записи” даже в больших наборах данных.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66;p15"/>
          <p:cNvSpPr txBox="1"/>
          <p:nvPr>
            <p:ph type="sldNum" sz="quarter" idx="2"/>
          </p:nvPr>
        </p:nvSpPr>
        <p:spPr>
          <a:xfrm>
            <a:off x="8682313" y="314917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4" name="Текст 3"/>
          <p:cNvSpPr txBox="1"/>
          <p:nvPr>
            <p:ph type="body" sz="quarter" idx="1"/>
          </p:nvPr>
        </p:nvSpPr>
        <p:spPr>
          <a:xfrm>
            <a:off x="324749" y="395391"/>
            <a:ext cx="7212902" cy="1129802"/>
          </a:xfrm>
          <a:prstGeom prst="rect">
            <a:avLst/>
          </a:prstGeom>
        </p:spPr>
        <p:txBody>
          <a:bodyPr/>
          <a:lstStyle>
            <a:lvl1pPr marL="0" indent="952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00AAE6"/>
                </a:solidFill>
              </a:defRPr>
            </a:lvl1pPr>
          </a:lstStyle>
          <a:p>
            <a:pPr/>
            <a:r>
              <a:t>Реализация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66;p15"/>
          <p:cNvSpPr txBox="1"/>
          <p:nvPr>
            <p:ph type="sldNum" sz="quarter" idx="2"/>
          </p:nvPr>
        </p:nvSpPr>
        <p:spPr>
          <a:xfrm>
            <a:off x="8682313" y="314917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19" y="633407"/>
            <a:ext cx="8640962" cy="4148825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Текст 3"/>
          <p:cNvSpPr txBox="1"/>
          <p:nvPr/>
        </p:nvSpPr>
        <p:spPr>
          <a:xfrm>
            <a:off x="330192" y="68507"/>
            <a:ext cx="8123616" cy="112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indent="95250">
              <a:lnSpc>
                <a:spcPct val="90000"/>
              </a:lnSpc>
              <a:spcBef>
                <a:spcPts val="800"/>
              </a:spcBef>
              <a:defRPr b="1" sz="2400">
                <a:solidFill>
                  <a:srgbClr val="00AAE6"/>
                </a:solidFill>
              </a:defRPr>
            </a:lvl1pPr>
          </a:lstStyle>
          <a:p>
            <a:pPr/>
            <a:r>
              <a:t>От исходных данных до результата</a:t>
            </a:r>
          </a:p>
        </p:txBody>
      </p:sp>
      <p:sp>
        <p:nvSpPr>
          <p:cNvPr id="769" name="TextBox 2"/>
          <p:cNvSpPr txBox="1"/>
          <p:nvPr/>
        </p:nvSpPr>
        <p:spPr>
          <a:xfrm>
            <a:off x="1271383" y="1261269"/>
            <a:ext cx="6601233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2162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Алгоритм:</a:t>
            </a:r>
            <a:br/>
            <a:r>
              <a:t> 1. Очистка данных: исключение пустых записей.</a:t>
            </a:r>
            <a:br/>
            <a:r>
              <a:t> 2. Группировка дубликатов: объединение записей по ID.</a:t>
            </a:r>
            <a:br/>
            <a:r>
              <a:t> 3. Определение “золотой записи”:</a:t>
            </a:r>
            <a:br/>
            <a:r>
              <a:t> • Актуальность: последняя дата обновления.</a:t>
            </a:r>
            <a:br/>
            <a:r>
              <a:t> • Частота: Name=“Anna” встречается чаще.</a:t>
            </a:r>
            <a:br/>
            <a:r>
              <a:t> • Полнота: Phone заполнен одинаково.</a:t>
            </a:r>
            <a:br/>
            <a:r>
              <a:t> 4. Результат: единая запись с наиболее достоверными данными.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66;p15"/>
          <p:cNvSpPr txBox="1"/>
          <p:nvPr>
            <p:ph type="sldNum" sz="quarter" idx="2"/>
          </p:nvPr>
        </p:nvSpPr>
        <p:spPr>
          <a:xfrm>
            <a:off x="8682313" y="314917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2" name="Текст 3"/>
          <p:cNvSpPr txBox="1"/>
          <p:nvPr>
            <p:ph type="body" sz="quarter" idx="1"/>
          </p:nvPr>
        </p:nvSpPr>
        <p:spPr>
          <a:xfrm>
            <a:off x="324749" y="395391"/>
            <a:ext cx="7212902" cy="1129802"/>
          </a:xfrm>
          <a:prstGeom prst="rect">
            <a:avLst/>
          </a:prstGeom>
        </p:spPr>
        <p:txBody>
          <a:bodyPr/>
          <a:lstStyle>
            <a:lvl1pPr marL="0" indent="952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00AAE6"/>
                </a:solidFill>
              </a:defRPr>
            </a:lvl1pPr>
          </a:lstStyle>
          <a:p>
            <a:pPr/>
            <a:r>
              <a:t>Вывод и перспективы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66;p15"/>
          <p:cNvSpPr txBox="1"/>
          <p:nvPr>
            <p:ph type="sldNum" sz="quarter" idx="2"/>
          </p:nvPr>
        </p:nvSpPr>
        <p:spPr>
          <a:xfrm>
            <a:off x="8682313" y="314917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19" y="633407"/>
            <a:ext cx="8640962" cy="4148825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Текст 3"/>
          <p:cNvSpPr txBox="1"/>
          <p:nvPr/>
        </p:nvSpPr>
        <p:spPr>
          <a:xfrm>
            <a:off x="330192" y="68507"/>
            <a:ext cx="8123616" cy="112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indent="95250">
              <a:lnSpc>
                <a:spcPct val="90000"/>
              </a:lnSpc>
              <a:spcBef>
                <a:spcPts val="800"/>
              </a:spcBef>
              <a:defRPr b="1" sz="2400">
                <a:solidFill>
                  <a:srgbClr val="00AAE6"/>
                </a:solidFill>
              </a:defRPr>
            </a:lvl1pPr>
          </a:lstStyle>
          <a:p>
            <a:pPr/>
            <a:r>
              <a:t>Улучшение качества данных и внедрение</a:t>
            </a:r>
          </a:p>
        </p:txBody>
      </p:sp>
      <p:sp>
        <p:nvSpPr>
          <p:cNvPr id="777" name="TextBox 2"/>
          <p:cNvSpPr txBox="1"/>
          <p:nvPr/>
        </p:nvSpPr>
        <p:spPr>
          <a:xfrm>
            <a:off x="1271383" y="1261269"/>
            <a:ext cx="6601233" cy="223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2162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Мы успешно проанализировали задачу поиска “золотой записи”. Наше решение будет:</a:t>
            </a:r>
            <a:br/>
            <a:r>
              <a:t> • Повышать качество данных, устраняя дубликаты и ошибки.</a:t>
            </a:r>
            <a:br/>
            <a:r>
              <a:t> • Снижать затраты на ручную обработку.</a:t>
            </a:r>
            <a:br/>
            <a:r>
              <a:t> • Упрощать масштабируемость аналитических процессов.</a:t>
            </a:r>
          </a:p>
          <a:p>
            <a:pPr>
              <a:defRPr>
                <a:solidFill>
                  <a:srgbClr val="02162C"/>
                </a:solidFill>
              </a:defRPr>
            </a:pPr>
          </a:p>
          <a:p>
            <a:pPr>
              <a:defRPr>
                <a:solidFill>
                  <a:srgbClr val="02162C"/>
                </a:solidFill>
              </a:defRPr>
            </a:pPr>
            <a:r>
              <a:t>Дальнейшие шаги</a:t>
            </a:r>
            <a:br/>
            <a:r>
              <a:t> 1. </a:t>
            </a:r>
            <a:r>
              <a:rPr>
                <a:latin typeface="Roboto"/>
                <a:ea typeface="Roboto"/>
                <a:cs typeface="Roboto"/>
                <a:sym typeface="Roboto"/>
              </a:rPr>
              <a:t>Оптимизация алгоритма для повышения производительности.</a:t>
            </a:r>
            <a:br>
              <a:rPr>
                <a:latin typeface="Roboto"/>
                <a:ea typeface="Roboto"/>
                <a:cs typeface="Roboto"/>
                <a:sym typeface="Roboto"/>
              </a:rPr>
            </a:br>
            <a:r>
              <a:rPr>
                <a:latin typeface="Roboto"/>
                <a:ea typeface="Roboto"/>
                <a:cs typeface="Roboto"/>
                <a:sym typeface="Roboto"/>
              </a:rPr>
              <a:t> 2. Расширение функционала для других типов данных.</a:t>
            </a:r>
            <a:br>
              <a:rPr>
                <a:latin typeface="Roboto"/>
                <a:ea typeface="Roboto"/>
                <a:cs typeface="Roboto"/>
                <a:sym typeface="Roboto"/>
              </a:rPr>
            </a:br>
            <a:r>
              <a:rPr>
                <a:latin typeface="Roboto"/>
                <a:ea typeface="Roboto"/>
                <a:cs typeface="Roboto"/>
                <a:sym typeface="Roboto"/>
              </a:rPr>
              <a:t> 3. Внедрение в реальные бизнес-процессы.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66;p15"/>
          <p:cNvSpPr txBox="1"/>
          <p:nvPr>
            <p:ph type="sldNum" sz="quarter" idx="2"/>
          </p:nvPr>
        </p:nvSpPr>
        <p:spPr>
          <a:xfrm>
            <a:off x="8695150" y="31491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1" name="Овал 5"/>
          <p:cNvSpPr/>
          <p:nvPr/>
        </p:nvSpPr>
        <p:spPr>
          <a:xfrm>
            <a:off x="2173197" y="1533599"/>
            <a:ext cx="1476001" cy="1440001"/>
          </a:xfrm>
          <a:prstGeom prst="ellipse">
            <a:avLst/>
          </a:prstGeom>
          <a:solidFill>
            <a:srgbClr val="00AA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2" name="Овал 6"/>
          <p:cNvSpPr/>
          <p:nvPr/>
        </p:nvSpPr>
        <p:spPr>
          <a:xfrm>
            <a:off x="3899996" y="1533599"/>
            <a:ext cx="1476001" cy="1440001"/>
          </a:xfrm>
          <a:prstGeom prst="ellipse">
            <a:avLst/>
          </a:prstGeom>
          <a:solidFill>
            <a:srgbClr val="00AA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3" name="Овал 7"/>
          <p:cNvSpPr/>
          <p:nvPr/>
        </p:nvSpPr>
        <p:spPr>
          <a:xfrm>
            <a:off x="5626794" y="1533599"/>
            <a:ext cx="1476001" cy="1440001"/>
          </a:xfrm>
          <a:prstGeom prst="ellipse">
            <a:avLst/>
          </a:prstGeom>
          <a:solidFill>
            <a:srgbClr val="00AA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4" name="Овал 8"/>
          <p:cNvSpPr/>
          <p:nvPr/>
        </p:nvSpPr>
        <p:spPr>
          <a:xfrm>
            <a:off x="7353592" y="1534800"/>
            <a:ext cx="1476001" cy="1440001"/>
          </a:xfrm>
          <a:prstGeom prst="ellipse">
            <a:avLst/>
          </a:prstGeom>
          <a:solidFill>
            <a:srgbClr val="00AA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5" name="TextBox 9"/>
          <p:cNvSpPr txBox="1"/>
          <p:nvPr/>
        </p:nvSpPr>
        <p:spPr>
          <a:xfrm>
            <a:off x="386903" y="3238572"/>
            <a:ext cx="1697146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Эмилиан Борисов</a:t>
            </a:r>
          </a:p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Аналитик данных/программист</a:t>
            </a:r>
          </a:p>
        </p:txBody>
      </p:sp>
      <p:sp>
        <p:nvSpPr>
          <p:cNvPr id="716" name="TextBox 10"/>
          <p:cNvSpPr txBox="1"/>
          <p:nvPr/>
        </p:nvSpPr>
        <p:spPr>
          <a:xfrm>
            <a:off x="2172945" y="3233710"/>
            <a:ext cx="1833790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Анастасия Большакова</a:t>
            </a:r>
          </a:p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Аналитик данных/программист</a:t>
            </a:r>
          </a:p>
        </p:txBody>
      </p:sp>
      <p:sp>
        <p:nvSpPr>
          <p:cNvPr id="717" name="TextBox 11"/>
          <p:cNvSpPr txBox="1"/>
          <p:nvPr/>
        </p:nvSpPr>
        <p:spPr>
          <a:xfrm>
            <a:off x="3973934" y="3219518"/>
            <a:ext cx="1607140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Николай Герасимов</a:t>
            </a:r>
          </a:p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Аналитик данных/генератор идей</a:t>
            </a:r>
          </a:p>
        </p:txBody>
      </p:sp>
      <p:sp>
        <p:nvSpPr>
          <p:cNvPr id="718" name="TextBox 12"/>
          <p:cNvSpPr txBox="1"/>
          <p:nvPr/>
        </p:nvSpPr>
        <p:spPr>
          <a:xfrm>
            <a:off x="5759975" y="3219518"/>
            <a:ext cx="1305825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Рафаил Давар</a:t>
            </a:r>
          </a:p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Аналитик данных/программист</a:t>
            </a:r>
          </a:p>
        </p:txBody>
      </p:sp>
      <p:sp>
        <p:nvSpPr>
          <p:cNvPr id="719" name="TextBox 13"/>
          <p:cNvSpPr txBox="1"/>
          <p:nvPr/>
        </p:nvSpPr>
        <p:spPr>
          <a:xfrm>
            <a:off x="7640692" y="3219518"/>
            <a:ext cx="130582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Ева Храмова</a:t>
            </a:r>
          </a:p>
          <a:p>
            <a:pPr>
              <a:defRPr>
                <a:solidFill>
                  <a:srgbClr val="FFFFFF"/>
                </a:solidFill>
                <a:latin typeface="VTB Group Web Book"/>
                <a:ea typeface="VTB Group Web Book"/>
                <a:cs typeface="VTB Group Web Book"/>
                <a:sym typeface="VTB Group Web Book"/>
              </a:defRPr>
            </a:pPr>
            <a:r>
              <a:t>Аналитик данных/программист</a:t>
            </a:r>
          </a:p>
        </p:txBody>
      </p:sp>
      <p:sp>
        <p:nvSpPr>
          <p:cNvPr id="720" name="Текст 3"/>
          <p:cNvSpPr txBox="1"/>
          <p:nvPr/>
        </p:nvSpPr>
        <p:spPr>
          <a:xfrm>
            <a:off x="324749" y="395391"/>
            <a:ext cx="7212902" cy="112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indent="952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00AAE6"/>
                </a:solidFill>
              </a:defRPr>
            </a:lvl1pPr>
          </a:lstStyle>
          <a:p>
            <a:pPr/>
            <a:r>
              <a:t>КОМАНДА</a:t>
            </a:r>
          </a:p>
        </p:txBody>
      </p:sp>
      <p:sp>
        <p:nvSpPr>
          <p:cNvPr id="721" name="Овал 4"/>
          <p:cNvSpPr/>
          <p:nvPr/>
        </p:nvSpPr>
        <p:spPr>
          <a:xfrm>
            <a:off x="446399" y="1533599"/>
            <a:ext cx="1476001" cy="1440001"/>
          </a:xfrm>
          <a:prstGeom prst="ellipse">
            <a:avLst/>
          </a:prstGeom>
          <a:solidFill>
            <a:srgbClr val="00AA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66;p15"/>
          <p:cNvSpPr txBox="1"/>
          <p:nvPr>
            <p:ph type="sldNum" sz="quarter" idx="2"/>
          </p:nvPr>
        </p:nvSpPr>
        <p:spPr>
          <a:xfrm>
            <a:off x="8695150" y="31491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4" name="Текст 3"/>
          <p:cNvSpPr txBox="1"/>
          <p:nvPr>
            <p:ph type="body" sz="quarter" idx="1"/>
          </p:nvPr>
        </p:nvSpPr>
        <p:spPr>
          <a:xfrm>
            <a:off x="324749" y="395391"/>
            <a:ext cx="7212902" cy="1129802"/>
          </a:xfrm>
          <a:prstGeom prst="rect">
            <a:avLst/>
          </a:prstGeom>
        </p:spPr>
        <p:txBody>
          <a:bodyPr/>
          <a:lstStyle>
            <a:lvl1pPr marL="0" indent="95250">
              <a:lnSpc>
                <a:spcPct val="81000"/>
              </a:lnSpc>
              <a:spcBef>
                <a:spcPts val="800"/>
              </a:spcBef>
              <a:defRPr b="1" sz="4000">
                <a:solidFill>
                  <a:srgbClr val="00AAE6"/>
                </a:solidFill>
              </a:defRPr>
            </a:lvl1pPr>
          </a:lstStyle>
          <a:p>
            <a:pPr/>
            <a:r>
              <a:t>Разработка сервиса для поиска «Золотой записи»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66;p15"/>
          <p:cNvSpPr txBox="1"/>
          <p:nvPr>
            <p:ph type="sldNum" sz="quarter" idx="2"/>
          </p:nvPr>
        </p:nvSpPr>
        <p:spPr>
          <a:xfrm>
            <a:off x="8695150" y="31491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19" y="633407"/>
            <a:ext cx="8640962" cy="4148825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Текст 3"/>
          <p:cNvSpPr txBox="1"/>
          <p:nvPr/>
        </p:nvSpPr>
        <p:spPr>
          <a:xfrm>
            <a:off x="330192" y="68507"/>
            <a:ext cx="8123616" cy="112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indent="95250">
              <a:lnSpc>
                <a:spcPct val="90000"/>
              </a:lnSpc>
              <a:spcBef>
                <a:spcPts val="800"/>
              </a:spcBef>
              <a:defRPr b="1" sz="2400">
                <a:solidFill>
                  <a:srgbClr val="00AAE6"/>
                </a:solidFill>
              </a:defRPr>
            </a:lvl1pPr>
          </a:lstStyle>
          <a:p>
            <a:pPr/>
            <a:r>
              <a:t>Решение проблемы качества данных</a:t>
            </a:r>
          </a:p>
        </p:txBody>
      </p:sp>
      <p:sp>
        <p:nvSpPr>
          <p:cNvPr id="729" name="TextBox 2"/>
          <p:cNvSpPr txBox="1"/>
          <p:nvPr/>
        </p:nvSpPr>
        <p:spPr>
          <a:xfrm>
            <a:off x="1271383" y="1472317"/>
            <a:ext cx="6601233" cy="1711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Данные являются ключевым активом для бизнеса, однако их качество часто становится проблемой. Дубликаты, ошибки и пропуски в данных затрудняют анализ и приводят к неверным решениям.</a:t>
            </a:r>
          </a:p>
          <a:p>
            <a:pPr/>
            <a:r>
              <a:t>Цель нашего проекта — создать автоматизированный инструмент, который определяет "золотую запись" — наиболее полную, достоверную и актуальную информацию среди множества дубликатов.</a:t>
            </a:r>
          </a:p>
          <a:p>
            <a:pPr/>
            <a:r>
              <a:t>Наш подход позволит бизнесу минимизировать влияние некорректных данных, снизить затраты на их обработку и повысить точность аналитики.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66;p15"/>
          <p:cNvSpPr txBox="1"/>
          <p:nvPr>
            <p:ph type="sldNum" sz="quarter" idx="2"/>
          </p:nvPr>
        </p:nvSpPr>
        <p:spPr>
          <a:xfrm>
            <a:off x="8695150" y="31491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2" name="Текст 3"/>
          <p:cNvSpPr txBox="1"/>
          <p:nvPr>
            <p:ph type="body" sz="quarter" idx="1"/>
          </p:nvPr>
        </p:nvSpPr>
        <p:spPr>
          <a:xfrm>
            <a:off x="324749" y="395391"/>
            <a:ext cx="7212902" cy="1129802"/>
          </a:xfrm>
          <a:prstGeom prst="rect">
            <a:avLst/>
          </a:prstGeom>
        </p:spPr>
        <p:txBody>
          <a:bodyPr/>
          <a:lstStyle>
            <a:lvl1pPr marL="0" indent="952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00AAE6"/>
                </a:solidFill>
              </a:defRPr>
            </a:lvl1pPr>
          </a:lstStyle>
          <a:p>
            <a:pPr/>
            <a:r>
              <a:t>Проблематика данных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66;p15"/>
          <p:cNvSpPr txBox="1"/>
          <p:nvPr>
            <p:ph type="sldNum" sz="quarter" idx="2"/>
          </p:nvPr>
        </p:nvSpPr>
        <p:spPr>
          <a:xfrm>
            <a:off x="8695150" y="31491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19" y="633407"/>
            <a:ext cx="8640962" cy="4148825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Текст 3"/>
          <p:cNvSpPr txBox="1"/>
          <p:nvPr/>
        </p:nvSpPr>
        <p:spPr>
          <a:xfrm>
            <a:off x="330192" y="68507"/>
            <a:ext cx="8123616" cy="112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indent="95250">
              <a:lnSpc>
                <a:spcPct val="90000"/>
              </a:lnSpc>
              <a:spcBef>
                <a:spcPts val="800"/>
              </a:spcBef>
              <a:defRPr b="1" sz="2400">
                <a:solidFill>
                  <a:srgbClr val="00AAE6"/>
                </a:solidFill>
              </a:defRPr>
            </a:lvl1pPr>
          </a:lstStyle>
          <a:p>
            <a:pPr/>
            <a:r>
              <a:t>Дубликаты, ошибки и масштаб</a:t>
            </a:r>
          </a:p>
        </p:txBody>
      </p:sp>
      <p:sp>
        <p:nvSpPr>
          <p:cNvPr id="737" name="TextBox 3"/>
          <p:cNvSpPr txBox="1"/>
          <p:nvPr/>
        </p:nvSpPr>
        <p:spPr>
          <a:xfrm>
            <a:off x="851306" y="970661"/>
            <a:ext cx="7441388" cy="332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2162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В больших наборах данных часто встречаются дубликаты и некорректные записи. Например, клиент может быть зарегистрирован с разными версиями имени, а его данные распределены между несколькими записями.</a:t>
            </a:r>
            <a:br/>
            <a:br/>
            <a:r>
              <a:t>Предоставленный датасет содержит:</a:t>
            </a:r>
            <a:br/>
            <a:r>
              <a:t> </a:t>
            </a:r>
            <a:r>
              <a:rPr i="1"/>
              <a:t>• </a:t>
            </a:r>
            <a:r>
              <a:rPr i="1"/>
              <a:t>n </a:t>
            </a:r>
            <a:r>
              <a:rPr i="1"/>
              <a:t>записей,</a:t>
            </a:r>
            <a:br>
              <a:rPr i="1"/>
            </a:br>
            <a:r>
              <a:rPr i="1"/>
              <a:t> • </a:t>
            </a:r>
            <a:r>
              <a:rPr i="1"/>
              <a:t>m</a:t>
            </a:r>
            <a:r>
              <a:rPr i="1"/>
              <a:t> колонок</a:t>
            </a:r>
            <a:br>
              <a:rPr i="1"/>
            </a:br>
            <a:br>
              <a:rPr i="1"/>
            </a:br>
            <a:r>
              <a:t>Основные вызовы:</a:t>
            </a:r>
            <a:br/>
            <a:r>
              <a:t> • Как объединить разрозненные записи?</a:t>
            </a:r>
            <a:br/>
            <a:r>
              <a:t> • Как выбрать наиболее достоверную информацию?</a:t>
            </a:r>
            <a:br/>
            <a:r>
              <a:t> • Как справиться с таким масштабом данных?</a:t>
            </a:r>
            <a:br/>
            <a:br/>
            <a:r>
              <a:t>Наше решение автоматизирует этот процесс, позволяя объединять и очищать данные быстро и точно.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66;p15"/>
          <p:cNvSpPr txBox="1"/>
          <p:nvPr>
            <p:ph type="sldNum" sz="quarter" idx="2"/>
          </p:nvPr>
        </p:nvSpPr>
        <p:spPr>
          <a:xfrm>
            <a:off x="8695150" y="31491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0" name="Текст 3"/>
          <p:cNvSpPr txBox="1"/>
          <p:nvPr>
            <p:ph type="body" sz="quarter" idx="1"/>
          </p:nvPr>
        </p:nvSpPr>
        <p:spPr>
          <a:xfrm>
            <a:off x="324749" y="395391"/>
            <a:ext cx="7212902" cy="1129802"/>
          </a:xfrm>
          <a:prstGeom prst="rect">
            <a:avLst/>
          </a:prstGeom>
        </p:spPr>
        <p:txBody>
          <a:bodyPr/>
          <a:lstStyle>
            <a:lvl1pPr marL="0" indent="952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00AAE6"/>
                </a:solidFill>
              </a:defRPr>
            </a:lvl1pPr>
          </a:lstStyle>
          <a:p>
            <a:pPr/>
            <a:r>
              <a:t>Бизнес-цель проекта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66;p15"/>
          <p:cNvSpPr txBox="1"/>
          <p:nvPr>
            <p:ph type="sldNum" sz="quarter" idx="2"/>
          </p:nvPr>
        </p:nvSpPr>
        <p:spPr>
          <a:xfrm>
            <a:off x="8695150" y="31491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19" y="633407"/>
            <a:ext cx="8640962" cy="4148825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Текст 3"/>
          <p:cNvSpPr txBox="1"/>
          <p:nvPr/>
        </p:nvSpPr>
        <p:spPr>
          <a:xfrm>
            <a:off x="330192" y="68507"/>
            <a:ext cx="8123616" cy="112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indent="95250">
              <a:lnSpc>
                <a:spcPct val="90000"/>
              </a:lnSpc>
              <a:spcBef>
                <a:spcPts val="800"/>
              </a:spcBef>
              <a:defRPr b="1" sz="2400">
                <a:solidFill>
                  <a:srgbClr val="00AAE6"/>
                </a:solidFill>
              </a:defRPr>
            </a:lvl1pPr>
          </a:lstStyle>
          <a:p>
            <a:pPr/>
            <a:r>
              <a:t>Автоматизация обработки и повышения точности </a:t>
            </a:r>
          </a:p>
        </p:txBody>
      </p:sp>
      <p:sp>
        <p:nvSpPr>
          <p:cNvPr id="745" name="TextBox 2"/>
          <p:cNvSpPr txBox="1"/>
          <p:nvPr/>
        </p:nvSpPr>
        <p:spPr>
          <a:xfrm>
            <a:off x="1271383" y="1261269"/>
            <a:ext cx="6601233" cy="289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2162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Для бизнеса данные — стратегический актив. Однако из-за их разрозненности и ошибок компании теряют до 15% дохода из-за неправильной аналитики.</a:t>
            </a:r>
            <a:br/>
            <a:br/>
            <a:r>
              <a:t>Наша цель:</a:t>
            </a:r>
            <a:br/>
            <a:r>
              <a:t> • Создать инструмент, который автоматически объединяет данные, определяя “золотую запись”.</a:t>
            </a:r>
            <a:br/>
            <a:r>
              <a:t> • Снизить затраты на обработку данных.</a:t>
            </a:r>
            <a:br/>
            <a:r>
              <a:t> • Повысить точность аналитики и решений.</a:t>
            </a:r>
            <a:br/>
            <a:br/>
            <a:r>
              <a:t>Используемый подход:</a:t>
            </a:r>
            <a:br/>
            <a:r>
              <a:t> • Выбор данных по критериям актуальности, частоты и полноты.</a:t>
            </a:r>
            <a:br/>
            <a:r>
              <a:t> • Формирование набора достоверных и актуальных записей для бизнеса.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66;p15"/>
          <p:cNvSpPr txBox="1"/>
          <p:nvPr>
            <p:ph type="sldNum" sz="quarter" idx="2"/>
          </p:nvPr>
        </p:nvSpPr>
        <p:spPr>
          <a:xfrm>
            <a:off x="8695150" y="31491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8" name="Текст 3"/>
          <p:cNvSpPr txBox="1"/>
          <p:nvPr>
            <p:ph type="body" sz="quarter" idx="1"/>
          </p:nvPr>
        </p:nvSpPr>
        <p:spPr>
          <a:xfrm>
            <a:off x="324749" y="395391"/>
            <a:ext cx="7212902" cy="1129802"/>
          </a:xfrm>
          <a:prstGeom prst="rect">
            <a:avLst/>
          </a:prstGeom>
        </p:spPr>
        <p:txBody>
          <a:bodyPr/>
          <a:lstStyle>
            <a:lvl1pPr marL="0" indent="952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00AAE6"/>
                </a:solidFill>
              </a:defRPr>
            </a:lvl1pPr>
          </a:lstStyle>
          <a:p>
            <a:pPr/>
            <a:r>
              <a:t>Подход к решению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Основной шаблон Т1">
  <a:themeElements>
    <a:clrScheme name="1_Основной шаблон Т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396A8"/>
      </a:accent1>
      <a:accent2>
        <a:srgbClr val="ECF2F9"/>
      </a:accent2>
      <a:accent3>
        <a:srgbClr val="C3C3C3"/>
      </a:accent3>
      <a:accent4>
        <a:srgbClr val="151515"/>
      </a:accent4>
      <a:accent5>
        <a:srgbClr val="84888B"/>
      </a:accent5>
      <a:accent6>
        <a:srgbClr val="C7F1FF"/>
      </a:accent6>
      <a:hlink>
        <a:srgbClr val="0000FF"/>
      </a:hlink>
      <a:folHlink>
        <a:srgbClr val="FF00FF"/>
      </a:folHlink>
    </a:clrScheme>
    <a:fontScheme name="1_Основной шаблон Т1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Основной шаблон Т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Основной шаблон Т1">
  <a:themeElements>
    <a:clrScheme name="1_Основной шаблон Т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396A8"/>
      </a:accent1>
      <a:accent2>
        <a:srgbClr val="ECF2F9"/>
      </a:accent2>
      <a:accent3>
        <a:srgbClr val="C3C3C3"/>
      </a:accent3>
      <a:accent4>
        <a:srgbClr val="151515"/>
      </a:accent4>
      <a:accent5>
        <a:srgbClr val="84888B"/>
      </a:accent5>
      <a:accent6>
        <a:srgbClr val="C7F1FF"/>
      </a:accent6>
      <a:hlink>
        <a:srgbClr val="0000FF"/>
      </a:hlink>
      <a:folHlink>
        <a:srgbClr val="FF00FF"/>
      </a:folHlink>
    </a:clrScheme>
    <a:fontScheme name="1_Основной шаблон Т1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Основной шаблон Т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